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Lst>
  <p:sldSz cx="42062400" cy="31089600"/>
  <p:notesSz cx="6858000" cy="9144000"/>
  <p:defaultTextStyle>
    <a:lvl1pPr>
      <a:defRPr sz="2300">
        <a:solidFill>
          <a:srgbClr val="234E06"/>
        </a:solidFill>
        <a:latin typeface="+mn-lt"/>
        <a:ea typeface="+mn-ea"/>
        <a:cs typeface="+mn-cs"/>
        <a:sym typeface="Avenir Roman"/>
      </a:defRPr>
    </a:lvl1pPr>
    <a:lvl2pPr>
      <a:defRPr sz="2300">
        <a:solidFill>
          <a:srgbClr val="234E06"/>
        </a:solidFill>
        <a:latin typeface="+mn-lt"/>
        <a:ea typeface="+mn-ea"/>
        <a:cs typeface="+mn-cs"/>
        <a:sym typeface="Avenir Roman"/>
      </a:defRPr>
    </a:lvl2pPr>
    <a:lvl3pPr>
      <a:defRPr sz="2300">
        <a:solidFill>
          <a:srgbClr val="234E06"/>
        </a:solidFill>
        <a:latin typeface="+mn-lt"/>
        <a:ea typeface="+mn-ea"/>
        <a:cs typeface="+mn-cs"/>
        <a:sym typeface="Avenir Roman"/>
      </a:defRPr>
    </a:lvl3pPr>
    <a:lvl4pPr>
      <a:defRPr sz="2300">
        <a:solidFill>
          <a:srgbClr val="234E06"/>
        </a:solidFill>
        <a:latin typeface="+mn-lt"/>
        <a:ea typeface="+mn-ea"/>
        <a:cs typeface="+mn-cs"/>
        <a:sym typeface="Avenir Roman"/>
      </a:defRPr>
    </a:lvl4pPr>
    <a:lvl5pPr>
      <a:defRPr sz="2300">
        <a:solidFill>
          <a:srgbClr val="234E06"/>
        </a:solidFill>
        <a:latin typeface="+mn-lt"/>
        <a:ea typeface="+mn-ea"/>
        <a:cs typeface="+mn-cs"/>
        <a:sym typeface="Avenir Roman"/>
      </a:defRPr>
    </a:lvl5pPr>
    <a:lvl6pPr>
      <a:defRPr sz="2300">
        <a:solidFill>
          <a:srgbClr val="234E06"/>
        </a:solidFill>
        <a:latin typeface="+mn-lt"/>
        <a:ea typeface="+mn-ea"/>
        <a:cs typeface="+mn-cs"/>
        <a:sym typeface="Avenir Roman"/>
      </a:defRPr>
    </a:lvl6pPr>
    <a:lvl7pPr>
      <a:defRPr sz="2300">
        <a:solidFill>
          <a:srgbClr val="234E06"/>
        </a:solidFill>
        <a:latin typeface="+mn-lt"/>
        <a:ea typeface="+mn-ea"/>
        <a:cs typeface="+mn-cs"/>
        <a:sym typeface="Avenir Roman"/>
      </a:defRPr>
    </a:lvl7pPr>
    <a:lvl8pPr>
      <a:defRPr sz="2300">
        <a:solidFill>
          <a:srgbClr val="234E06"/>
        </a:solidFill>
        <a:latin typeface="+mn-lt"/>
        <a:ea typeface="+mn-ea"/>
        <a:cs typeface="+mn-cs"/>
        <a:sym typeface="Avenir Roman"/>
      </a:defRPr>
    </a:lvl8pPr>
    <a:lvl9pPr>
      <a:defRPr sz="2300">
        <a:solidFill>
          <a:srgbClr val="234E06"/>
        </a:solidFill>
        <a:latin typeface="+mn-lt"/>
        <a:ea typeface="+mn-ea"/>
        <a:cs typeface="+mn-cs"/>
        <a:sym typeface="Avenir Roman"/>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n" i="on">
        <a:font>
          <a:latin typeface="Avenir Book"/>
          <a:ea typeface="Avenir Book"/>
          <a:cs typeface="Avenir Book"/>
        </a:font>
        <a:srgbClr val="234E06"/>
      </a:tcTxStyle>
      <a:tcStyle>
        <a:tcBdr>
          <a:left>
            <a:ln w="12700" cap="flat">
              <a:solidFill>
                <a:srgbClr val="234E06"/>
              </a:solidFill>
              <a:prstDash val="solid"/>
              <a:bevel/>
            </a:ln>
          </a:left>
          <a:right>
            <a:ln w="12700" cap="flat">
              <a:solidFill>
                <a:srgbClr val="234E06"/>
              </a:solidFill>
              <a:prstDash val="solid"/>
              <a:bevel/>
            </a:ln>
          </a:right>
          <a:top>
            <a:ln w="12700" cap="flat">
              <a:solidFill>
                <a:srgbClr val="234E06"/>
              </a:solidFill>
              <a:prstDash val="solid"/>
              <a:bevel/>
            </a:ln>
          </a:top>
          <a:bottom>
            <a:ln w="12700" cap="flat">
              <a:solidFill>
                <a:srgbClr val="234E06"/>
              </a:solidFill>
              <a:prstDash val="solid"/>
              <a:bevel/>
            </a:ln>
          </a:bottom>
          <a:insideH>
            <a:ln w="12700" cap="flat">
              <a:solidFill>
                <a:srgbClr val="234E06"/>
              </a:solidFill>
              <a:prstDash val="solid"/>
              <a:bevel/>
            </a:ln>
          </a:insideH>
          <a:insideV>
            <a:ln w="12700" cap="flat">
              <a:solidFill>
                <a:srgbClr val="234E06"/>
              </a:solidFill>
              <a:prstDash val="solid"/>
              <a:bevel/>
            </a:ln>
          </a:insideV>
        </a:tcBdr>
        <a:fill>
          <a:solidFill>
            <a:srgbClr val="FFEECB"/>
          </a:solidFill>
        </a:fill>
      </a:tcStyle>
    </a:wholeTbl>
    <a:band2H>
      <a:tcTxStyle b="def" i="def"/>
      <a:tcStyle>
        <a:tcBdr/>
        <a:fill>
          <a:solidFill>
            <a:srgbClr val="FFF6E7"/>
          </a:solidFill>
        </a:fill>
      </a:tcStyle>
    </a:band2H>
    <a:firstCol>
      <a:tcTxStyle b="on" i="on">
        <a:font>
          <a:latin typeface="Avenir Book"/>
          <a:ea typeface="Avenir Book"/>
          <a:cs typeface="Avenir Book"/>
        </a:font>
        <a:srgbClr val="234E06"/>
      </a:tcTxStyle>
      <a:tcStyle>
        <a:tcBdr>
          <a:left>
            <a:ln w="12700" cap="flat">
              <a:solidFill>
                <a:srgbClr val="234E06"/>
              </a:solidFill>
              <a:prstDash val="solid"/>
              <a:bevel/>
            </a:ln>
          </a:left>
          <a:right>
            <a:ln w="12700" cap="flat">
              <a:solidFill>
                <a:srgbClr val="234E06"/>
              </a:solidFill>
              <a:prstDash val="solid"/>
              <a:bevel/>
            </a:ln>
          </a:right>
          <a:top>
            <a:ln w="12700" cap="flat">
              <a:solidFill>
                <a:srgbClr val="234E06"/>
              </a:solidFill>
              <a:prstDash val="solid"/>
              <a:bevel/>
            </a:ln>
          </a:top>
          <a:bottom>
            <a:ln w="12700" cap="flat">
              <a:solidFill>
                <a:srgbClr val="234E06"/>
              </a:solidFill>
              <a:prstDash val="solid"/>
              <a:bevel/>
            </a:ln>
          </a:bottom>
          <a:insideH>
            <a:ln w="12700" cap="flat">
              <a:solidFill>
                <a:srgbClr val="234E06"/>
              </a:solidFill>
              <a:prstDash val="solid"/>
              <a:bevel/>
            </a:ln>
          </a:insideH>
          <a:insideV>
            <a:ln w="12700" cap="flat">
              <a:solidFill>
                <a:srgbClr val="234E06"/>
              </a:solidFill>
              <a:prstDash val="solid"/>
              <a:bevel/>
            </a:ln>
          </a:insideV>
        </a:tcBdr>
        <a:fill>
          <a:solidFill>
            <a:srgbClr val="FFD025"/>
          </a:solidFill>
        </a:fill>
      </a:tcStyle>
    </a:firstCol>
    <a:lastRow>
      <a:tcTxStyle b="on" i="on">
        <a:font>
          <a:latin typeface="Avenir Book"/>
          <a:ea typeface="Avenir Book"/>
          <a:cs typeface="Avenir Book"/>
        </a:font>
        <a:srgbClr val="234E06"/>
      </a:tcTxStyle>
      <a:tcStyle>
        <a:tcBdr>
          <a:left>
            <a:ln w="12700" cap="flat">
              <a:solidFill>
                <a:srgbClr val="234E06"/>
              </a:solidFill>
              <a:prstDash val="solid"/>
              <a:bevel/>
            </a:ln>
          </a:left>
          <a:right>
            <a:ln w="12700" cap="flat">
              <a:solidFill>
                <a:srgbClr val="234E06"/>
              </a:solidFill>
              <a:prstDash val="solid"/>
              <a:bevel/>
            </a:ln>
          </a:right>
          <a:top>
            <a:ln w="38100" cap="flat">
              <a:solidFill>
                <a:srgbClr val="234E06"/>
              </a:solidFill>
              <a:prstDash val="solid"/>
              <a:bevel/>
            </a:ln>
          </a:top>
          <a:bottom>
            <a:ln w="12700" cap="flat">
              <a:solidFill>
                <a:srgbClr val="234E06"/>
              </a:solidFill>
              <a:prstDash val="solid"/>
              <a:bevel/>
            </a:ln>
          </a:bottom>
          <a:insideH>
            <a:ln w="12700" cap="flat">
              <a:solidFill>
                <a:srgbClr val="234E06"/>
              </a:solidFill>
              <a:prstDash val="solid"/>
              <a:bevel/>
            </a:ln>
          </a:insideH>
          <a:insideV>
            <a:ln w="12700" cap="flat">
              <a:solidFill>
                <a:srgbClr val="234E06"/>
              </a:solidFill>
              <a:prstDash val="solid"/>
              <a:bevel/>
            </a:ln>
          </a:insideV>
        </a:tcBdr>
        <a:fill>
          <a:solidFill>
            <a:srgbClr val="FFD025"/>
          </a:solidFill>
        </a:fill>
      </a:tcStyle>
    </a:lastRow>
    <a:firstRow>
      <a:tcTxStyle b="on" i="on">
        <a:font>
          <a:latin typeface="Avenir Book"/>
          <a:ea typeface="Avenir Book"/>
          <a:cs typeface="Avenir Book"/>
        </a:font>
        <a:srgbClr val="234E06"/>
      </a:tcTxStyle>
      <a:tcStyle>
        <a:tcBdr>
          <a:left>
            <a:ln w="12700" cap="flat">
              <a:solidFill>
                <a:srgbClr val="234E06"/>
              </a:solidFill>
              <a:prstDash val="solid"/>
              <a:bevel/>
            </a:ln>
          </a:left>
          <a:right>
            <a:ln w="12700" cap="flat">
              <a:solidFill>
                <a:srgbClr val="234E06"/>
              </a:solidFill>
              <a:prstDash val="solid"/>
              <a:bevel/>
            </a:ln>
          </a:right>
          <a:top>
            <a:ln w="12700" cap="flat">
              <a:solidFill>
                <a:srgbClr val="234E06"/>
              </a:solidFill>
              <a:prstDash val="solid"/>
              <a:bevel/>
            </a:ln>
          </a:top>
          <a:bottom>
            <a:ln w="38100" cap="flat">
              <a:solidFill>
                <a:srgbClr val="234E06"/>
              </a:solidFill>
              <a:prstDash val="solid"/>
              <a:bevel/>
            </a:ln>
          </a:bottom>
          <a:insideH>
            <a:ln w="12700" cap="flat">
              <a:solidFill>
                <a:srgbClr val="234E06"/>
              </a:solidFill>
              <a:prstDash val="solid"/>
              <a:bevel/>
            </a:ln>
          </a:insideH>
          <a:insideV>
            <a:ln w="12700" cap="flat">
              <a:solidFill>
                <a:srgbClr val="234E06"/>
              </a:solidFill>
              <a:prstDash val="solid"/>
              <a:bevel/>
            </a:ln>
          </a:insideV>
        </a:tcBdr>
        <a:fill>
          <a:solidFill>
            <a:srgbClr val="FFD025"/>
          </a:solidFill>
        </a:fill>
      </a:tcStyle>
    </a:firstRow>
  </a:tblStyle>
  <a:tblStyle styleId="{C7B018BB-80A7-4F77-B60F-C8B233D01FF8}" styleName="">
    <a:tblBg/>
    <a:wholeTbl>
      <a:tcTxStyle b="on" i="on">
        <a:font>
          <a:latin typeface="Avenir Book"/>
          <a:ea typeface="Avenir Book"/>
          <a:cs typeface="Avenir Book"/>
        </a:font>
        <a:srgbClr val="234E06"/>
      </a:tcTxStyle>
      <a:tcStyle>
        <a:tcBdr>
          <a:left>
            <a:ln w="12700" cap="flat">
              <a:solidFill>
                <a:srgbClr val="234E06"/>
              </a:solidFill>
              <a:prstDash val="solid"/>
              <a:bevel/>
            </a:ln>
          </a:left>
          <a:right>
            <a:ln w="12700" cap="flat">
              <a:solidFill>
                <a:srgbClr val="234E06"/>
              </a:solidFill>
              <a:prstDash val="solid"/>
              <a:bevel/>
            </a:ln>
          </a:right>
          <a:top>
            <a:ln w="12700" cap="flat">
              <a:solidFill>
                <a:srgbClr val="234E06"/>
              </a:solidFill>
              <a:prstDash val="solid"/>
              <a:bevel/>
            </a:ln>
          </a:top>
          <a:bottom>
            <a:ln w="12700" cap="flat">
              <a:solidFill>
                <a:srgbClr val="234E06"/>
              </a:solidFill>
              <a:prstDash val="solid"/>
              <a:bevel/>
            </a:ln>
          </a:bottom>
          <a:insideH>
            <a:ln w="12700" cap="flat">
              <a:solidFill>
                <a:srgbClr val="234E06"/>
              </a:solidFill>
              <a:prstDash val="solid"/>
              <a:bevel/>
            </a:ln>
          </a:insideH>
          <a:insideV>
            <a:ln w="12700" cap="flat">
              <a:solidFill>
                <a:srgbClr val="234E06"/>
              </a:solidFill>
              <a:prstDash val="solid"/>
              <a:bevel/>
            </a:ln>
          </a:insideV>
        </a:tcBdr>
        <a:fill>
          <a:solidFill>
            <a:srgbClr val="FFF6CE"/>
          </a:solidFill>
        </a:fill>
      </a:tcStyle>
    </a:wholeTbl>
    <a:band2H>
      <a:tcTxStyle b="def" i="def"/>
      <a:tcStyle>
        <a:tcBdr/>
        <a:fill>
          <a:solidFill>
            <a:srgbClr val="FFFBE8"/>
          </a:solidFill>
        </a:fill>
      </a:tcStyle>
    </a:band2H>
    <a:firstCol>
      <a:tcTxStyle b="on" i="on">
        <a:font>
          <a:latin typeface="Avenir Book"/>
          <a:ea typeface="Avenir Book"/>
          <a:cs typeface="Avenir Book"/>
        </a:font>
        <a:srgbClr val="234E06"/>
      </a:tcTxStyle>
      <a:tcStyle>
        <a:tcBdr>
          <a:left>
            <a:ln w="12700" cap="flat">
              <a:solidFill>
                <a:srgbClr val="234E06"/>
              </a:solidFill>
              <a:prstDash val="solid"/>
              <a:bevel/>
            </a:ln>
          </a:left>
          <a:right>
            <a:ln w="12700" cap="flat">
              <a:solidFill>
                <a:srgbClr val="234E06"/>
              </a:solidFill>
              <a:prstDash val="solid"/>
              <a:bevel/>
            </a:ln>
          </a:right>
          <a:top>
            <a:ln w="12700" cap="flat">
              <a:solidFill>
                <a:srgbClr val="234E06"/>
              </a:solidFill>
              <a:prstDash val="solid"/>
              <a:bevel/>
            </a:ln>
          </a:top>
          <a:bottom>
            <a:ln w="12700" cap="flat">
              <a:solidFill>
                <a:srgbClr val="234E06"/>
              </a:solidFill>
              <a:prstDash val="solid"/>
              <a:bevel/>
            </a:ln>
          </a:bottom>
          <a:insideH>
            <a:ln w="12700" cap="flat">
              <a:solidFill>
                <a:srgbClr val="234E06"/>
              </a:solidFill>
              <a:prstDash val="solid"/>
              <a:bevel/>
            </a:ln>
          </a:insideH>
          <a:insideV>
            <a:ln w="12700" cap="flat">
              <a:solidFill>
                <a:srgbClr val="234E06"/>
              </a:solidFill>
              <a:prstDash val="solid"/>
              <a:bevel/>
            </a:ln>
          </a:insideV>
        </a:tcBdr>
        <a:fill>
          <a:solidFill>
            <a:srgbClr val="FFE947"/>
          </a:solidFill>
        </a:fill>
      </a:tcStyle>
    </a:firstCol>
    <a:lastRow>
      <a:tcTxStyle b="on" i="on">
        <a:font>
          <a:latin typeface="Avenir Book"/>
          <a:ea typeface="Avenir Book"/>
          <a:cs typeface="Avenir Book"/>
        </a:font>
        <a:srgbClr val="234E06"/>
      </a:tcTxStyle>
      <a:tcStyle>
        <a:tcBdr>
          <a:left>
            <a:ln w="12700" cap="flat">
              <a:solidFill>
                <a:srgbClr val="234E06"/>
              </a:solidFill>
              <a:prstDash val="solid"/>
              <a:bevel/>
            </a:ln>
          </a:left>
          <a:right>
            <a:ln w="12700" cap="flat">
              <a:solidFill>
                <a:srgbClr val="234E06"/>
              </a:solidFill>
              <a:prstDash val="solid"/>
              <a:bevel/>
            </a:ln>
          </a:right>
          <a:top>
            <a:ln w="38100" cap="flat">
              <a:solidFill>
                <a:srgbClr val="234E06"/>
              </a:solidFill>
              <a:prstDash val="solid"/>
              <a:bevel/>
            </a:ln>
          </a:top>
          <a:bottom>
            <a:ln w="12700" cap="flat">
              <a:solidFill>
                <a:srgbClr val="234E06"/>
              </a:solidFill>
              <a:prstDash val="solid"/>
              <a:bevel/>
            </a:ln>
          </a:bottom>
          <a:insideH>
            <a:ln w="12700" cap="flat">
              <a:solidFill>
                <a:srgbClr val="234E06"/>
              </a:solidFill>
              <a:prstDash val="solid"/>
              <a:bevel/>
            </a:ln>
          </a:insideH>
          <a:insideV>
            <a:ln w="12700" cap="flat">
              <a:solidFill>
                <a:srgbClr val="234E06"/>
              </a:solidFill>
              <a:prstDash val="solid"/>
              <a:bevel/>
            </a:ln>
          </a:insideV>
        </a:tcBdr>
        <a:fill>
          <a:solidFill>
            <a:srgbClr val="FFE947"/>
          </a:solidFill>
        </a:fill>
      </a:tcStyle>
    </a:lastRow>
    <a:firstRow>
      <a:tcTxStyle b="on" i="on">
        <a:font>
          <a:latin typeface="Avenir Book"/>
          <a:ea typeface="Avenir Book"/>
          <a:cs typeface="Avenir Book"/>
        </a:font>
        <a:srgbClr val="234E06"/>
      </a:tcTxStyle>
      <a:tcStyle>
        <a:tcBdr>
          <a:left>
            <a:ln w="12700" cap="flat">
              <a:solidFill>
                <a:srgbClr val="234E06"/>
              </a:solidFill>
              <a:prstDash val="solid"/>
              <a:bevel/>
            </a:ln>
          </a:left>
          <a:right>
            <a:ln w="12700" cap="flat">
              <a:solidFill>
                <a:srgbClr val="234E06"/>
              </a:solidFill>
              <a:prstDash val="solid"/>
              <a:bevel/>
            </a:ln>
          </a:right>
          <a:top>
            <a:ln w="12700" cap="flat">
              <a:solidFill>
                <a:srgbClr val="234E06"/>
              </a:solidFill>
              <a:prstDash val="solid"/>
              <a:bevel/>
            </a:ln>
          </a:top>
          <a:bottom>
            <a:ln w="38100" cap="flat">
              <a:solidFill>
                <a:srgbClr val="234E06"/>
              </a:solidFill>
              <a:prstDash val="solid"/>
              <a:bevel/>
            </a:ln>
          </a:bottom>
          <a:insideH>
            <a:ln w="12700" cap="flat">
              <a:solidFill>
                <a:srgbClr val="234E06"/>
              </a:solidFill>
              <a:prstDash val="solid"/>
              <a:bevel/>
            </a:ln>
          </a:insideH>
          <a:insideV>
            <a:ln w="12700" cap="flat">
              <a:solidFill>
                <a:srgbClr val="234E06"/>
              </a:solidFill>
              <a:prstDash val="solid"/>
              <a:bevel/>
            </a:ln>
          </a:insideV>
        </a:tcBdr>
        <a:fill>
          <a:solidFill>
            <a:srgbClr val="FFE947"/>
          </a:solidFill>
        </a:fill>
      </a:tcStyle>
    </a:firstRow>
  </a:tblStyle>
  <a:tblStyle styleId="{EEE7283C-3CF3-47DC-8721-378D4A62B228}" styleName="">
    <a:tblBg/>
    <a:wholeTbl>
      <a:tcTxStyle b="on" i="on">
        <a:font>
          <a:latin typeface="Avenir Book"/>
          <a:ea typeface="Avenir Book"/>
          <a:cs typeface="Avenir Book"/>
        </a:font>
        <a:srgbClr val="234E06"/>
      </a:tcTxStyle>
      <a:tcStyle>
        <a:tcBdr>
          <a:left>
            <a:ln w="12700" cap="flat">
              <a:solidFill>
                <a:srgbClr val="234E06"/>
              </a:solidFill>
              <a:prstDash val="solid"/>
              <a:bevel/>
            </a:ln>
          </a:left>
          <a:right>
            <a:ln w="12700" cap="flat">
              <a:solidFill>
                <a:srgbClr val="234E06"/>
              </a:solidFill>
              <a:prstDash val="solid"/>
              <a:bevel/>
            </a:ln>
          </a:right>
          <a:top>
            <a:ln w="12700" cap="flat">
              <a:solidFill>
                <a:srgbClr val="234E06"/>
              </a:solidFill>
              <a:prstDash val="solid"/>
              <a:bevel/>
            </a:ln>
          </a:top>
          <a:bottom>
            <a:ln w="12700" cap="flat">
              <a:solidFill>
                <a:srgbClr val="234E06"/>
              </a:solidFill>
              <a:prstDash val="solid"/>
              <a:bevel/>
            </a:ln>
          </a:bottom>
          <a:insideH>
            <a:ln w="12700" cap="flat">
              <a:solidFill>
                <a:srgbClr val="234E06"/>
              </a:solidFill>
              <a:prstDash val="solid"/>
              <a:bevel/>
            </a:ln>
          </a:insideH>
          <a:insideV>
            <a:ln w="12700" cap="flat">
              <a:solidFill>
                <a:srgbClr val="234E06"/>
              </a:solidFill>
              <a:prstDash val="solid"/>
              <a:bevel/>
            </a:ln>
          </a:insideV>
        </a:tcBdr>
        <a:fill>
          <a:solidFill>
            <a:srgbClr val="F9FEF6"/>
          </a:solidFill>
        </a:fill>
      </a:tcStyle>
    </a:wholeTbl>
    <a:band2H>
      <a:tcTxStyle b="def" i="def"/>
      <a:tcStyle>
        <a:tcBdr/>
        <a:fill>
          <a:solidFill>
            <a:srgbClr val="FCFFFB"/>
          </a:solidFill>
        </a:fill>
      </a:tcStyle>
    </a:band2H>
    <a:firstCol>
      <a:tcTxStyle b="on" i="on">
        <a:font>
          <a:latin typeface="Avenir Book"/>
          <a:ea typeface="Avenir Book"/>
          <a:cs typeface="Avenir Book"/>
        </a:font>
        <a:srgbClr val="234E06"/>
      </a:tcTxStyle>
      <a:tcStyle>
        <a:tcBdr>
          <a:left>
            <a:ln w="12700" cap="flat">
              <a:solidFill>
                <a:srgbClr val="234E06"/>
              </a:solidFill>
              <a:prstDash val="solid"/>
              <a:bevel/>
            </a:ln>
          </a:left>
          <a:right>
            <a:ln w="12700" cap="flat">
              <a:solidFill>
                <a:srgbClr val="234E06"/>
              </a:solidFill>
              <a:prstDash val="solid"/>
              <a:bevel/>
            </a:ln>
          </a:right>
          <a:top>
            <a:ln w="12700" cap="flat">
              <a:solidFill>
                <a:srgbClr val="234E06"/>
              </a:solidFill>
              <a:prstDash val="solid"/>
              <a:bevel/>
            </a:ln>
          </a:top>
          <a:bottom>
            <a:ln w="12700" cap="flat">
              <a:solidFill>
                <a:srgbClr val="234E06"/>
              </a:solidFill>
              <a:prstDash val="solid"/>
              <a:bevel/>
            </a:ln>
          </a:bottom>
          <a:insideH>
            <a:ln w="12700" cap="flat">
              <a:solidFill>
                <a:srgbClr val="234E06"/>
              </a:solidFill>
              <a:prstDash val="solid"/>
              <a:bevel/>
            </a:ln>
          </a:insideH>
          <a:insideV>
            <a:ln w="12700" cap="flat">
              <a:solidFill>
                <a:srgbClr val="234E06"/>
              </a:solidFill>
              <a:prstDash val="solid"/>
              <a:bevel/>
            </a:ln>
          </a:insideV>
        </a:tcBdr>
        <a:fill>
          <a:solidFill>
            <a:srgbClr val="F0FDE8"/>
          </a:solidFill>
        </a:fill>
      </a:tcStyle>
    </a:firstCol>
    <a:lastRow>
      <a:tcTxStyle b="on" i="on">
        <a:font>
          <a:latin typeface="Avenir Book"/>
          <a:ea typeface="Avenir Book"/>
          <a:cs typeface="Avenir Book"/>
        </a:font>
        <a:srgbClr val="234E06"/>
      </a:tcTxStyle>
      <a:tcStyle>
        <a:tcBdr>
          <a:left>
            <a:ln w="12700" cap="flat">
              <a:solidFill>
                <a:srgbClr val="234E06"/>
              </a:solidFill>
              <a:prstDash val="solid"/>
              <a:bevel/>
            </a:ln>
          </a:left>
          <a:right>
            <a:ln w="12700" cap="flat">
              <a:solidFill>
                <a:srgbClr val="234E06"/>
              </a:solidFill>
              <a:prstDash val="solid"/>
              <a:bevel/>
            </a:ln>
          </a:right>
          <a:top>
            <a:ln w="38100" cap="flat">
              <a:solidFill>
                <a:srgbClr val="234E06"/>
              </a:solidFill>
              <a:prstDash val="solid"/>
              <a:bevel/>
            </a:ln>
          </a:top>
          <a:bottom>
            <a:ln w="12700" cap="flat">
              <a:solidFill>
                <a:srgbClr val="234E06"/>
              </a:solidFill>
              <a:prstDash val="solid"/>
              <a:bevel/>
            </a:ln>
          </a:bottom>
          <a:insideH>
            <a:ln w="12700" cap="flat">
              <a:solidFill>
                <a:srgbClr val="234E06"/>
              </a:solidFill>
              <a:prstDash val="solid"/>
              <a:bevel/>
            </a:ln>
          </a:insideH>
          <a:insideV>
            <a:ln w="12700" cap="flat">
              <a:solidFill>
                <a:srgbClr val="234E06"/>
              </a:solidFill>
              <a:prstDash val="solid"/>
              <a:bevel/>
            </a:ln>
          </a:insideV>
        </a:tcBdr>
        <a:fill>
          <a:solidFill>
            <a:srgbClr val="F0FDE8"/>
          </a:solidFill>
        </a:fill>
      </a:tcStyle>
    </a:lastRow>
    <a:firstRow>
      <a:tcTxStyle b="on" i="on">
        <a:font>
          <a:latin typeface="Avenir Book"/>
          <a:ea typeface="Avenir Book"/>
          <a:cs typeface="Avenir Book"/>
        </a:font>
        <a:srgbClr val="234E06"/>
      </a:tcTxStyle>
      <a:tcStyle>
        <a:tcBdr>
          <a:left>
            <a:ln w="12700" cap="flat">
              <a:solidFill>
                <a:srgbClr val="234E06"/>
              </a:solidFill>
              <a:prstDash val="solid"/>
              <a:bevel/>
            </a:ln>
          </a:left>
          <a:right>
            <a:ln w="12700" cap="flat">
              <a:solidFill>
                <a:srgbClr val="234E06"/>
              </a:solidFill>
              <a:prstDash val="solid"/>
              <a:bevel/>
            </a:ln>
          </a:right>
          <a:top>
            <a:ln w="12700" cap="flat">
              <a:solidFill>
                <a:srgbClr val="234E06"/>
              </a:solidFill>
              <a:prstDash val="solid"/>
              <a:bevel/>
            </a:ln>
          </a:top>
          <a:bottom>
            <a:ln w="38100" cap="flat">
              <a:solidFill>
                <a:srgbClr val="234E06"/>
              </a:solidFill>
              <a:prstDash val="solid"/>
              <a:bevel/>
            </a:ln>
          </a:bottom>
          <a:insideH>
            <a:ln w="12700" cap="flat">
              <a:solidFill>
                <a:srgbClr val="234E06"/>
              </a:solidFill>
              <a:prstDash val="solid"/>
              <a:bevel/>
            </a:ln>
          </a:insideH>
          <a:insideV>
            <a:ln w="12700" cap="flat">
              <a:solidFill>
                <a:srgbClr val="234E06"/>
              </a:solidFill>
              <a:prstDash val="solid"/>
              <a:bevel/>
            </a:ln>
          </a:insideV>
        </a:tcBdr>
        <a:fill>
          <a:solidFill>
            <a:srgbClr val="F0FDE8"/>
          </a:solidFill>
        </a:fill>
      </a:tcStyle>
    </a:firstRow>
  </a:tblStyle>
  <a:tblStyle styleId="{CF821DB8-F4EB-4A41-A1BA-3FCAFE7338EE}" styleName="">
    <a:tblBg/>
    <a:wholeTbl>
      <a:tcTxStyle b="on" i="on">
        <a:font>
          <a:latin typeface="Avenir Book"/>
          <a:ea typeface="Avenir Book"/>
          <a:cs typeface="Avenir Book"/>
        </a:font>
        <a:srgbClr val="234E06"/>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7E8E6"/>
          </a:solidFill>
        </a:fill>
      </a:tcStyle>
    </a:wholeTbl>
    <a:band2H>
      <a:tcTxStyle b="def" i="def"/>
      <a:tcStyle>
        <a:tcBdr/>
        <a:fill>
          <a:solidFill>
            <a:srgbClr val="234E06"/>
          </a:solidFill>
        </a:fill>
      </a:tcStyle>
    </a:band2H>
    <a:firstCol>
      <a:tcTxStyle b="on" i="on">
        <a:font>
          <a:latin typeface="Avenir Book"/>
          <a:ea typeface="Avenir Book"/>
          <a:cs typeface="Avenir Book"/>
        </a:font>
        <a:srgbClr val="234E06"/>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D025"/>
          </a:solidFill>
        </a:fill>
      </a:tcStyle>
    </a:firstCol>
    <a:lastRow>
      <a:tcTxStyle b="on" i="on">
        <a:font>
          <a:latin typeface="Avenir Book"/>
          <a:ea typeface="Avenir Book"/>
          <a:cs typeface="Avenir Book"/>
        </a:font>
        <a:srgbClr val="234E06"/>
      </a:tcTxStyle>
      <a:tcStyle>
        <a:tcBdr>
          <a:left>
            <a:ln w="12700" cap="flat">
              <a:noFill/>
              <a:miter lim="400000"/>
            </a:ln>
          </a:left>
          <a:right>
            <a:ln w="12700" cap="flat">
              <a:noFill/>
              <a:miter lim="400000"/>
            </a:ln>
          </a:right>
          <a:top>
            <a:ln w="50800" cap="flat">
              <a:solidFill>
                <a:srgbClr val="234E06"/>
              </a:solidFill>
              <a:prstDash val="solid"/>
              <a:bevel/>
            </a:ln>
          </a:top>
          <a:bottom>
            <a:ln w="25400" cap="flat">
              <a:solidFill>
                <a:srgbClr val="234E06"/>
              </a:solidFill>
              <a:prstDash val="solid"/>
              <a:bevel/>
            </a:ln>
          </a:bottom>
          <a:insideH>
            <a:ln w="12700" cap="flat">
              <a:noFill/>
              <a:miter lim="400000"/>
            </a:ln>
          </a:insideH>
          <a:insideV>
            <a:ln w="12700" cap="flat">
              <a:noFill/>
              <a:miter lim="400000"/>
            </a:ln>
          </a:insideV>
        </a:tcBdr>
        <a:fill>
          <a:solidFill>
            <a:srgbClr val="234E06"/>
          </a:solidFill>
        </a:fill>
      </a:tcStyle>
    </a:lastRow>
    <a:firstRow>
      <a:tcTxStyle b="on" i="on">
        <a:font>
          <a:latin typeface="Avenir Book"/>
          <a:ea typeface="Avenir Book"/>
          <a:cs typeface="Avenir Book"/>
        </a:font>
        <a:srgbClr val="234E06"/>
      </a:tcTxStyle>
      <a:tcStyle>
        <a:tcBdr>
          <a:left>
            <a:ln w="12700" cap="flat">
              <a:noFill/>
              <a:miter lim="400000"/>
            </a:ln>
          </a:left>
          <a:right>
            <a:ln w="12700" cap="flat">
              <a:noFill/>
              <a:miter lim="400000"/>
            </a:ln>
          </a:right>
          <a:top>
            <a:ln w="25400" cap="flat">
              <a:solidFill>
                <a:srgbClr val="234E06"/>
              </a:solidFill>
              <a:prstDash val="solid"/>
              <a:bevel/>
            </a:ln>
          </a:top>
          <a:bottom>
            <a:ln w="25400" cap="flat">
              <a:solidFill>
                <a:srgbClr val="234E06"/>
              </a:solidFill>
              <a:prstDash val="solid"/>
              <a:bevel/>
            </a:ln>
          </a:bottom>
          <a:insideH>
            <a:ln w="12700" cap="flat">
              <a:noFill/>
              <a:miter lim="400000"/>
            </a:ln>
          </a:insideH>
          <a:insideV>
            <a:ln w="12700" cap="flat">
              <a:noFill/>
              <a:miter lim="400000"/>
            </a:ln>
          </a:insideV>
        </a:tcBdr>
        <a:fill>
          <a:solidFill>
            <a:srgbClr val="FFD025"/>
          </a:solidFill>
        </a:fill>
      </a:tcStyle>
    </a:firstRow>
  </a:tblStyle>
  <a:tblStyle styleId="{33BA23B1-9221-436E-865A-0063620EA4FD}" styleName="">
    <a:tblBg/>
    <a:wholeTbl>
      <a:tcTxStyle b="on" i="on">
        <a:font>
          <a:latin typeface="Avenir Book"/>
          <a:ea typeface="Avenir Book"/>
          <a:cs typeface="Avenir Book"/>
        </a:font>
        <a:srgbClr val="234E06"/>
      </a:tcTxStyle>
      <a:tcStyle>
        <a:tcBdr>
          <a:left>
            <a:ln w="12700" cap="flat">
              <a:solidFill>
                <a:srgbClr val="234E06"/>
              </a:solidFill>
              <a:prstDash val="solid"/>
              <a:bevel/>
            </a:ln>
          </a:left>
          <a:right>
            <a:ln w="12700" cap="flat">
              <a:solidFill>
                <a:srgbClr val="234E06"/>
              </a:solidFill>
              <a:prstDash val="solid"/>
              <a:bevel/>
            </a:ln>
          </a:right>
          <a:top>
            <a:ln w="12700" cap="flat">
              <a:solidFill>
                <a:srgbClr val="234E06"/>
              </a:solidFill>
              <a:prstDash val="solid"/>
              <a:bevel/>
            </a:ln>
          </a:top>
          <a:bottom>
            <a:ln w="12700" cap="flat">
              <a:solidFill>
                <a:srgbClr val="234E06"/>
              </a:solidFill>
              <a:prstDash val="solid"/>
              <a:bevel/>
            </a:ln>
          </a:bottom>
          <a:insideH>
            <a:ln w="12700" cap="flat">
              <a:solidFill>
                <a:srgbClr val="234E06"/>
              </a:solidFill>
              <a:prstDash val="solid"/>
              <a:bevel/>
            </a:ln>
          </a:insideH>
          <a:insideV>
            <a:ln w="12700" cap="flat">
              <a:solidFill>
                <a:srgbClr val="234E06"/>
              </a:solidFill>
              <a:prstDash val="solid"/>
              <a:bevel/>
            </a:ln>
          </a:insideV>
        </a:tcBdr>
        <a:fill>
          <a:solidFill>
            <a:srgbClr val="CBCFCA"/>
          </a:solidFill>
        </a:fill>
      </a:tcStyle>
    </a:wholeTbl>
    <a:band2H>
      <a:tcTxStyle b="def" i="def"/>
      <a:tcStyle>
        <a:tcBdr/>
        <a:fill>
          <a:solidFill>
            <a:srgbClr val="E7E8E6"/>
          </a:solidFill>
        </a:fill>
      </a:tcStyle>
    </a:band2H>
    <a:firstCol>
      <a:tcTxStyle b="on" i="on">
        <a:font>
          <a:latin typeface="Avenir Book"/>
          <a:ea typeface="Avenir Book"/>
          <a:cs typeface="Avenir Book"/>
        </a:font>
        <a:srgbClr val="234E06"/>
      </a:tcTxStyle>
      <a:tcStyle>
        <a:tcBdr>
          <a:left>
            <a:ln w="12700" cap="flat">
              <a:solidFill>
                <a:srgbClr val="234E06"/>
              </a:solidFill>
              <a:prstDash val="solid"/>
              <a:bevel/>
            </a:ln>
          </a:left>
          <a:right>
            <a:ln w="12700" cap="flat">
              <a:solidFill>
                <a:srgbClr val="234E06"/>
              </a:solidFill>
              <a:prstDash val="solid"/>
              <a:bevel/>
            </a:ln>
          </a:right>
          <a:top>
            <a:ln w="12700" cap="flat">
              <a:solidFill>
                <a:srgbClr val="234E06"/>
              </a:solidFill>
              <a:prstDash val="solid"/>
              <a:bevel/>
            </a:ln>
          </a:top>
          <a:bottom>
            <a:ln w="12700" cap="flat">
              <a:solidFill>
                <a:srgbClr val="234E06"/>
              </a:solidFill>
              <a:prstDash val="solid"/>
              <a:bevel/>
            </a:ln>
          </a:bottom>
          <a:insideH>
            <a:ln w="12700" cap="flat">
              <a:solidFill>
                <a:srgbClr val="234E06"/>
              </a:solidFill>
              <a:prstDash val="solid"/>
              <a:bevel/>
            </a:ln>
          </a:insideH>
          <a:insideV>
            <a:ln w="12700" cap="flat">
              <a:solidFill>
                <a:srgbClr val="234E06"/>
              </a:solidFill>
              <a:prstDash val="solid"/>
              <a:bevel/>
            </a:ln>
          </a:insideV>
        </a:tcBdr>
        <a:fill>
          <a:solidFill>
            <a:srgbClr val="234E06"/>
          </a:solidFill>
        </a:fill>
      </a:tcStyle>
    </a:firstCol>
    <a:lastRow>
      <a:tcTxStyle b="on" i="on">
        <a:font>
          <a:latin typeface="Avenir Book"/>
          <a:ea typeface="Avenir Book"/>
          <a:cs typeface="Avenir Book"/>
        </a:font>
        <a:srgbClr val="234E06"/>
      </a:tcTxStyle>
      <a:tcStyle>
        <a:tcBdr>
          <a:left>
            <a:ln w="12700" cap="flat">
              <a:solidFill>
                <a:srgbClr val="234E06"/>
              </a:solidFill>
              <a:prstDash val="solid"/>
              <a:bevel/>
            </a:ln>
          </a:left>
          <a:right>
            <a:ln w="12700" cap="flat">
              <a:solidFill>
                <a:srgbClr val="234E06"/>
              </a:solidFill>
              <a:prstDash val="solid"/>
              <a:bevel/>
            </a:ln>
          </a:right>
          <a:top>
            <a:ln w="38100" cap="flat">
              <a:solidFill>
                <a:srgbClr val="234E06"/>
              </a:solidFill>
              <a:prstDash val="solid"/>
              <a:bevel/>
            </a:ln>
          </a:top>
          <a:bottom>
            <a:ln w="12700" cap="flat">
              <a:solidFill>
                <a:srgbClr val="234E06"/>
              </a:solidFill>
              <a:prstDash val="solid"/>
              <a:bevel/>
            </a:ln>
          </a:bottom>
          <a:insideH>
            <a:ln w="12700" cap="flat">
              <a:solidFill>
                <a:srgbClr val="234E06"/>
              </a:solidFill>
              <a:prstDash val="solid"/>
              <a:bevel/>
            </a:ln>
          </a:insideH>
          <a:insideV>
            <a:ln w="12700" cap="flat">
              <a:solidFill>
                <a:srgbClr val="234E06"/>
              </a:solidFill>
              <a:prstDash val="solid"/>
              <a:bevel/>
            </a:ln>
          </a:insideV>
        </a:tcBdr>
        <a:fill>
          <a:solidFill>
            <a:srgbClr val="234E06"/>
          </a:solidFill>
        </a:fill>
      </a:tcStyle>
    </a:lastRow>
    <a:firstRow>
      <a:tcTxStyle b="on" i="on">
        <a:font>
          <a:latin typeface="Avenir Book"/>
          <a:ea typeface="Avenir Book"/>
          <a:cs typeface="Avenir Book"/>
        </a:font>
        <a:srgbClr val="234E06"/>
      </a:tcTxStyle>
      <a:tcStyle>
        <a:tcBdr>
          <a:left>
            <a:ln w="12700" cap="flat">
              <a:solidFill>
                <a:srgbClr val="234E06"/>
              </a:solidFill>
              <a:prstDash val="solid"/>
              <a:bevel/>
            </a:ln>
          </a:left>
          <a:right>
            <a:ln w="12700" cap="flat">
              <a:solidFill>
                <a:srgbClr val="234E06"/>
              </a:solidFill>
              <a:prstDash val="solid"/>
              <a:bevel/>
            </a:ln>
          </a:right>
          <a:top>
            <a:ln w="12700" cap="flat">
              <a:solidFill>
                <a:srgbClr val="234E06"/>
              </a:solidFill>
              <a:prstDash val="solid"/>
              <a:bevel/>
            </a:ln>
          </a:top>
          <a:bottom>
            <a:ln w="38100" cap="flat">
              <a:solidFill>
                <a:srgbClr val="234E06"/>
              </a:solidFill>
              <a:prstDash val="solid"/>
              <a:bevel/>
            </a:ln>
          </a:bottom>
          <a:insideH>
            <a:ln w="12700" cap="flat">
              <a:solidFill>
                <a:srgbClr val="234E06"/>
              </a:solidFill>
              <a:prstDash val="solid"/>
              <a:bevel/>
            </a:ln>
          </a:insideH>
          <a:insideV>
            <a:ln w="12700" cap="flat">
              <a:solidFill>
                <a:srgbClr val="234E06"/>
              </a:solidFill>
              <a:prstDash val="solid"/>
              <a:bevel/>
            </a:ln>
          </a:insideV>
        </a:tcBdr>
        <a:fill>
          <a:solidFill>
            <a:srgbClr val="234E06"/>
          </a:solidFill>
        </a:fill>
      </a:tcStyle>
    </a:firstRow>
  </a:tblStyle>
  <a:tblStyle styleId="{2708684C-4D16-4618-839F-0558EEFCDFE6}" styleName="">
    <a:tblBg/>
    <a:wholeTbl>
      <a:tcTxStyle b="on" i="on">
        <a:font>
          <a:latin typeface="Avenir Book"/>
          <a:ea typeface="Avenir Book"/>
          <a:cs typeface="Avenir Book"/>
        </a:font>
        <a:srgbClr val="234E06"/>
      </a:tcTxStyle>
      <a:tcStyle>
        <a:tcBdr>
          <a:left>
            <a:ln w="12700" cap="flat">
              <a:solidFill>
                <a:srgbClr val="234E06"/>
              </a:solidFill>
              <a:prstDash val="solid"/>
              <a:bevel/>
            </a:ln>
          </a:left>
          <a:right>
            <a:ln w="12700" cap="flat">
              <a:solidFill>
                <a:srgbClr val="234E06"/>
              </a:solidFill>
              <a:prstDash val="solid"/>
              <a:bevel/>
            </a:ln>
          </a:right>
          <a:top>
            <a:ln w="12700" cap="flat">
              <a:solidFill>
                <a:srgbClr val="234E06"/>
              </a:solidFill>
              <a:prstDash val="solid"/>
              <a:bevel/>
            </a:ln>
          </a:top>
          <a:bottom>
            <a:ln w="12700" cap="flat">
              <a:solidFill>
                <a:srgbClr val="234E06"/>
              </a:solidFill>
              <a:prstDash val="solid"/>
              <a:bevel/>
            </a:ln>
          </a:bottom>
          <a:insideH>
            <a:ln w="12700" cap="flat">
              <a:solidFill>
                <a:srgbClr val="234E06"/>
              </a:solidFill>
              <a:prstDash val="solid"/>
              <a:bevel/>
            </a:ln>
          </a:insideH>
          <a:insideV>
            <a:ln w="12700" cap="flat">
              <a:solidFill>
                <a:srgbClr val="234E06"/>
              </a:solidFill>
              <a:prstDash val="solid"/>
              <a:bevel/>
            </a:ln>
          </a:insideV>
        </a:tcBdr>
        <a:fill>
          <a:solidFill>
            <a:srgbClr val="234E06">
              <a:alpha val="20000"/>
            </a:srgbClr>
          </a:solidFill>
        </a:fill>
      </a:tcStyle>
    </a:wholeTbl>
    <a:band2H>
      <a:tcTxStyle b="def" i="def"/>
      <a:tcStyle>
        <a:tcBdr/>
        <a:fill>
          <a:solidFill>
            <a:srgbClr val="FFFFFF"/>
          </a:solidFill>
        </a:fill>
      </a:tcStyle>
    </a:band2H>
    <a:firstCol>
      <a:tcTxStyle b="on" i="on">
        <a:font>
          <a:latin typeface="Avenir Book"/>
          <a:ea typeface="Avenir Book"/>
          <a:cs typeface="Avenir Book"/>
        </a:font>
        <a:srgbClr val="234E06"/>
      </a:tcTxStyle>
      <a:tcStyle>
        <a:tcBdr>
          <a:left>
            <a:ln w="12700" cap="flat">
              <a:solidFill>
                <a:srgbClr val="234E06"/>
              </a:solidFill>
              <a:prstDash val="solid"/>
              <a:bevel/>
            </a:ln>
          </a:left>
          <a:right>
            <a:ln w="12700" cap="flat">
              <a:solidFill>
                <a:srgbClr val="234E06"/>
              </a:solidFill>
              <a:prstDash val="solid"/>
              <a:bevel/>
            </a:ln>
          </a:right>
          <a:top>
            <a:ln w="12700" cap="flat">
              <a:solidFill>
                <a:srgbClr val="234E06"/>
              </a:solidFill>
              <a:prstDash val="solid"/>
              <a:bevel/>
            </a:ln>
          </a:top>
          <a:bottom>
            <a:ln w="12700" cap="flat">
              <a:solidFill>
                <a:srgbClr val="234E06"/>
              </a:solidFill>
              <a:prstDash val="solid"/>
              <a:bevel/>
            </a:ln>
          </a:bottom>
          <a:insideH>
            <a:ln w="12700" cap="flat">
              <a:solidFill>
                <a:srgbClr val="234E06"/>
              </a:solidFill>
              <a:prstDash val="solid"/>
              <a:bevel/>
            </a:ln>
          </a:insideH>
          <a:insideV>
            <a:ln w="12700" cap="flat">
              <a:solidFill>
                <a:srgbClr val="234E06"/>
              </a:solidFill>
              <a:prstDash val="solid"/>
              <a:bevel/>
            </a:ln>
          </a:insideV>
        </a:tcBdr>
        <a:fill>
          <a:solidFill>
            <a:srgbClr val="234E06">
              <a:alpha val="20000"/>
            </a:srgbClr>
          </a:solidFill>
        </a:fill>
      </a:tcStyle>
    </a:firstCol>
    <a:lastRow>
      <a:tcTxStyle b="on" i="on">
        <a:font>
          <a:latin typeface="Avenir Book"/>
          <a:ea typeface="Avenir Book"/>
          <a:cs typeface="Avenir Book"/>
        </a:font>
        <a:srgbClr val="234E06"/>
      </a:tcTxStyle>
      <a:tcStyle>
        <a:tcBdr>
          <a:left>
            <a:ln w="12700" cap="flat">
              <a:solidFill>
                <a:srgbClr val="234E06"/>
              </a:solidFill>
              <a:prstDash val="solid"/>
              <a:bevel/>
            </a:ln>
          </a:left>
          <a:right>
            <a:ln w="12700" cap="flat">
              <a:solidFill>
                <a:srgbClr val="234E06"/>
              </a:solidFill>
              <a:prstDash val="solid"/>
              <a:bevel/>
            </a:ln>
          </a:right>
          <a:top>
            <a:ln w="50800" cap="flat">
              <a:solidFill>
                <a:srgbClr val="234E06"/>
              </a:solidFill>
              <a:prstDash val="solid"/>
              <a:bevel/>
            </a:ln>
          </a:top>
          <a:bottom>
            <a:ln w="12700" cap="flat">
              <a:solidFill>
                <a:srgbClr val="234E06"/>
              </a:solidFill>
              <a:prstDash val="solid"/>
              <a:bevel/>
            </a:ln>
          </a:bottom>
          <a:insideH>
            <a:ln w="12700" cap="flat">
              <a:solidFill>
                <a:srgbClr val="234E06"/>
              </a:solidFill>
              <a:prstDash val="solid"/>
              <a:bevel/>
            </a:ln>
          </a:insideH>
          <a:insideV>
            <a:ln w="12700" cap="flat">
              <a:solidFill>
                <a:srgbClr val="234E06"/>
              </a:solidFill>
              <a:prstDash val="solid"/>
              <a:bevel/>
            </a:ln>
          </a:insideV>
        </a:tcBdr>
        <a:fill>
          <a:noFill/>
        </a:fill>
      </a:tcStyle>
    </a:lastRow>
    <a:firstRow>
      <a:tcTxStyle b="on" i="on">
        <a:font>
          <a:latin typeface="Avenir Book"/>
          <a:ea typeface="Avenir Book"/>
          <a:cs typeface="Avenir Book"/>
        </a:font>
        <a:srgbClr val="234E06"/>
      </a:tcTxStyle>
      <a:tcStyle>
        <a:tcBdr>
          <a:left>
            <a:ln w="12700" cap="flat">
              <a:solidFill>
                <a:srgbClr val="234E06"/>
              </a:solidFill>
              <a:prstDash val="solid"/>
              <a:bevel/>
            </a:ln>
          </a:left>
          <a:right>
            <a:ln w="12700" cap="flat">
              <a:solidFill>
                <a:srgbClr val="234E06"/>
              </a:solidFill>
              <a:prstDash val="solid"/>
              <a:bevel/>
            </a:ln>
          </a:right>
          <a:top>
            <a:ln w="12700" cap="flat">
              <a:solidFill>
                <a:srgbClr val="234E06"/>
              </a:solidFill>
              <a:prstDash val="solid"/>
              <a:bevel/>
            </a:ln>
          </a:top>
          <a:bottom>
            <a:ln w="25400" cap="flat">
              <a:solidFill>
                <a:srgbClr val="234E06"/>
              </a:solidFill>
              <a:prstDash val="solid"/>
              <a:bevel/>
            </a:ln>
          </a:bottom>
          <a:insideH>
            <a:ln w="12700" cap="flat">
              <a:solidFill>
                <a:srgbClr val="234E06"/>
              </a:solidFill>
              <a:prstDash val="solid"/>
              <a:bevel/>
            </a:ln>
          </a:insideH>
          <a:insideV>
            <a:ln w="12700" cap="flat">
              <a:solidFill>
                <a:srgbClr val="234E06"/>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s>

</file>

<file path=ppt/charts/_rels/chart1.xml.rels><?xml version="1.0" encoding="UTF-8" standalone="yes"?><Relationships xmlns="http://schemas.openxmlformats.org/package/2006/relationships"><Relationship Id="rId1" Type="http://schemas.openxmlformats.org/officeDocument/2006/relationships/package" Target="../embeddings/Microsoft_Excel_Sheet1.xlsx"/></Relationships>

</file>

<file path=ppt/charts/_rels/chart2.xml.rels><?xml version="1.0" encoding="UTF-8" standalone="yes"?><Relationships xmlns="http://schemas.openxmlformats.org/package/2006/relationships"><Relationship Id="rId1" Type="http://schemas.openxmlformats.org/officeDocument/2006/relationships/package" Target="../embeddings/Microsoft_Excel_Sheet2.xlsx"/></Relationships>

</file>

<file path=ppt/charts/_rels/chart3.xml.rels><?xml version="1.0" encoding="UTF-8" standalone="yes"?><Relationships xmlns="http://schemas.openxmlformats.org/package/2006/relationships"><Relationship Id="rId1" Type="http://schemas.openxmlformats.org/officeDocument/2006/relationships/package" Target="../embeddings/Microsoft_Excel_Sheet3.xlsx"/></Relationships>

</file>

<file path=ppt/charts/chart1.xml><?xml version="1.0" encoding="utf-8"?>
<c:chartSpace xmlns:c="http://schemas.openxmlformats.org/drawingml/2006/chart" xmlns:a="http://schemas.openxmlformats.org/drawingml/2006/main" xmlns:r="http://schemas.openxmlformats.org/officeDocument/2006/relationships">
  <c:date1904 val="1"/>
  <c:roundedCorners val="0"/>
  <c:chart>
    <c:title>
      <c:tx>
        <c:rich>
          <a:bodyPr rot="0"/>
          <a:lstStyle/>
          <a:p>
            <a:pPr lvl="0">
              <a:defRPr b="0" i="0" strike="noStrike" sz="3800" u="none">
                <a:solidFill>
                  <a:srgbClr val="000000"/>
                </a:solidFill>
                <a:effectLst/>
                <a:latin typeface="Verdana Bold"/>
              </a:defRPr>
            </a:pPr>
            <a:r>
              <a:rPr b="0" i="0" strike="noStrike" sz="3800" u="none">
                <a:solidFill>
                  <a:srgbClr val="000000"/>
                </a:solidFill>
                <a:effectLst/>
                <a:latin typeface="Verdana Bold"/>
              </a:rPr>
              <a:t>Figure 1: Perception of Foreign Language Majors as Hard Working </a:t>
            </a:r>
          </a:p>
        </c:rich>
      </c:tx>
      <c:layout>
        <c:manualLayout>
          <c:xMode val="edge"/>
          <c:yMode val="edge"/>
          <c:x val="0.005"/>
          <c:y val="0.005"/>
          <c:w val="1.1944"/>
          <c:h val="0.189258"/>
        </c:manualLayout>
      </c:layout>
      <c:overlay val="1"/>
      <c:spPr>
        <a:noFill/>
        <a:effectLst/>
      </c:spPr>
    </c:title>
    <c:autoTitleDeleted val="1"/>
    <c:plotArea>
      <c:layout>
        <c:manualLayout>
          <c:layoutTarget val="inner"/>
          <c:xMode val="edge"/>
          <c:yMode val="edge"/>
          <c:x val="0.0523706"/>
          <c:y val="0.189258"/>
          <c:w val="0.625217"/>
          <c:h val="0.72688"/>
        </c:manualLayout>
      </c:layout>
      <c:barChart>
        <c:barDir val="col"/>
        <c:grouping val="clustered"/>
        <c:varyColors val="0"/>
        <c:ser>
          <c:idx val="0"/>
          <c:order val="0"/>
          <c:tx>
            <c:strRef>
              <c:f>Sheet1!$A$2</c:f>
              <c:strCache>
                <c:pt idx="0">
                  <c:v>Language Learner</c:v>
                </c:pt>
              </c:strCache>
            </c:strRef>
          </c:tx>
          <c:spPr>
            <a:solidFill>
              <a:srgbClr val="008103"/>
            </a:solidFill>
            <a:ln w="12700" cap="flat">
              <a:noFill/>
              <a:miter lim="400000"/>
            </a:ln>
            <a:effectLst/>
          </c:spPr>
          <c:invertIfNegative val="0"/>
          <c:dLbls>
            <c:numFmt formatCode="0.####" sourceLinked="0"/>
            <c:txPr>
              <a:bodyPr/>
              <a:lstStyle/>
              <a:p>
                <a:pPr lvl="0">
                  <a:defRPr b="0" i="0" strike="noStrike" sz="1000" u="none">
                    <a:solidFill>
                      <a:srgbClr val="234E06"/>
                    </a:solidFill>
                    <a:effectLst/>
                    <a:latin typeface="Avenir Roman"/>
                  </a:defRPr>
                </a:pPr>
                <a:r>
                  <a:rPr b="0" i="0" strike="noStrike" sz="1000" u="none">
                    <a:solidFill>
                      <a:srgbClr val="234E06"/>
                    </a:solidFill>
                    <a:effectLst/>
                    <a:latin typeface="Avenir Roman"/>
                  </a:rPr>
                  <a:t/>
                </a:r>
              </a:p>
            </c:txPr>
            <c:dLblPos val="outEnd"/>
            <c:showLegendKey val="0"/>
            <c:showVal val="0"/>
            <c:showCatName val="0"/>
            <c:showSerName val="0"/>
            <c:showPercent val="0"/>
            <c:showBubbleSize val="0"/>
            <c:showLeaderLines val="0"/>
          </c:dLbls>
          <c:cat>
            <c:strRef>
              <c:f>Sheet1!$B$1:$C$1</c:f>
              <c:strCache>
                <c:ptCount val="2"/>
                <c:pt idx="0">
                  <c:v>Male</c:v>
                </c:pt>
                <c:pt idx="1">
                  <c:v>Female</c:v>
                </c:pt>
              </c:strCache>
            </c:strRef>
          </c:cat>
          <c:val>
            <c:numRef>
              <c:f>Sheet1!$B$2:$C$2</c:f>
              <c:numCache>
                <c:ptCount val="2"/>
                <c:pt idx="0">
                  <c:v>5.333300</c:v>
                </c:pt>
                <c:pt idx="1">
                  <c:v>5.391900</c:v>
                </c:pt>
              </c:numCache>
            </c:numRef>
          </c:val>
        </c:ser>
        <c:ser>
          <c:idx val="1"/>
          <c:order val="1"/>
          <c:tx>
            <c:strRef>
              <c:f>Sheet1!$A$3</c:f>
              <c:strCache>
                <c:pt idx="0">
                  <c:v>Non-learner</c:v>
                </c:pt>
              </c:strCache>
            </c:strRef>
          </c:tx>
          <c:spPr>
            <a:solidFill>
              <a:srgbClr val="BFC000"/>
            </a:solidFill>
            <a:ln w="12700" cap="flat">
              <a:noFill/>
              <a:miter lim="400000"/>
            </a:ln>
            <a:effectLst/>
          </c:spPr>
          <c:invertIfNegative val="0"/>
          <c:dLbls>
            <c:numFmt formatCode="0.####" sourceLinked="0"/>
            <c:txPr>
              <a:bodyPr/>
              <a:lstStyle/>
              <a:p>
                <a:pPr lvl="0">
                  <a:defRPr b="0" i="0" strike="noStrike" sz="1000" u="none">
                    <a:solidFill>
                      <a:srgbClr val="234E06"/>
                    </a:solidFill>
                    <a:effectLst/>
                    <a:latin typeface="Avenir Roman"/>
                  </a:defRPr>
                </a:pPr>
                <a:r>
                  <a:rPr b="0" i="0" strike="noStrike" sz="1000" u="none">
                    <a:solidFill>
                      <a:srgbClr val="234E06"/>
                    </a:solidFill>
                    <a:effectLst/>
                    <a:latin typeface="Avenir Roman"/>
                  </a:rPr>
                  <a:t/>
                </a:r>
              </a:p>
            </c:txPr>
            <c:dLblPos val="outEnd"/>
            <c:showLegendKey val="0"/>
            <c:showVal val="0"/>
            <c:showCatName val="0"/>
            <c:showSerName val="0"/>
            <c:showPercent val="0"/>
            <c:showBubbleSize val="0"/>
            <c:showLeaderLines val="0"/>
          </c:dLbls>
          <c:cat>
            <c:strRef>
              <c:f>Sheet1!$B$1:$C$1</c:f>
              <c:strCache>
                <c:ptCount val="2"/>
                <c:pt idx="0">
                  <c:v>Male</c:v>
                </c:pt>
                <c:pt idx="1">
                  <c:v>Female</c:v>
                </c:pt>
              </c:strCache>
            </c:strRef>
          </c:cat>
          <c:val>
            <c:numRef>
              <c:f>Sheet1!$B$3:$C$3</c:f>
              <c:numCache>
                <c:ptCount val="2"/>
                <c:pt idx="0">
                  <c:v>4.819100</c:v>
                </c:pt>
                <c:pt idx="1">
                  <c:v>5.548100</c:v>
                </c:pt>
              </c:numCache>
            </c:numRef>
          </c:val>
        </c:ser>
        <c:gapWidth val="150"/>
        <c:overlap val="0"/>
        <c:axId val="0"/>
        <c:axId val="1"/>
      </c:barChart>
      <c:catAx>
        <c:axId val="0"/>
        <c:scaling>
          <c:orientation val="minMax"/>
        </c:scaling>
        <c:delete val="0"/>
        <c:axPos val="b"/>
        <c:numFmt formatCode="General" sourceLinked="1"/>
        <c:majorTickMark val="none"/>
        <c:minorTickMark val="none"/>
        <c:tickLblPos val="low"/>
        <c:spPr>
          <a:ln w="12700" cap="flat">
            <a:solidFill>
              <a:srgbClr val="000000"/>
            </a:solidFill>
            <a:prstDash val="solid"/>
            <a:miter lim="400000"/>
          </a:ln>
        </c:spPr>
        <c:txPr>
          <a:bodyPr rot="0"/>
          <a:lstStyle/>
          <a:p>
            <a:pPr lvl="0">
              <a:defRPr b="0" i="0" strike="noStrike" sz="2800" u="none">
                <a:solidFill>
                  <a:srgbClr val="000000"/>
                </a:solidFill>
                <a:effectLst/>
                <a:latin typeface="Calibri"/>
              </a:defRPr>
            </a:pPr>
          </a:p>
        </c:txPr>
        <c:crossAx val="1"/>
        <c:crosses val="autoZero"/>
        <c:auto val="1"/>
        <c:lblAlgn val="ctr"/>
        <c:noMultiLvlLbl val="1"/>
      </c:catAx>
      <c:valAx>
        <c:axId val="1"/>
        <c:scaling>
          <c:orientation val="minMax"/>
          <c:max val="7"/>
          <c:min val="1"/>
        </c:scaling>
        <c:delete val="0"/>
        <c:axPos val="l"/>
        <c:majorGridlines>
          <c:spPr>
            <a:ln w="12700" cap="flat">
              <a:solidFill>
                <a:srgbClr val="888888"/>
              </a:solidFill>
              <a:prstDash val="solid"/>
              <a:bevel/>
            </a:ln>
          </c:spPr>
        </c:majorGridlines>
        <c:numFmt formatCode="0.####" sourceLinked="0"/>
        <c:majorTickMark val="none"/>
        <c:minorTickMark val="none"/>
        <c:tickLblPos val="nextTo"/>
        <c:spPr>
          <a:ln w="12700" cap="flat">
            <a:solidFill>
              <a:srgbClr val="000000"/>
            </a:solidFill>
            <a:prstDash val="solid"/>
            <a:miter lim="400000"/>
          </a:ln>
        </c:spPr>
        <c:txPr>
          <a:bodyPr rot="0"/>
          <a:lstStyle/>
          <a:p>
            <a:pPr lvl="0">
              <a:defRPr b="0" i="0" strike="noStrike" sz="2800" u="none">
                <a:solidFill>
                  <a:srgbClr val="000000"/>
                </a:solidFill>
                <a:effectLst/>
                <a:latin typeface="Calibri"/>
              </a:defRPr>
            </a:pPr>
          </a:p>
        </c:txPr>
        <c:crossAx val="0"/>
        <c:crosses val="autoZero"/>
        <c:crossBetween val="between"/>
        <c:majorUnit val="1.5"/>
        <c:minorUnit val="0.75"/>
      </c:valAx>
      <c:spPr>
        <a:solidFill>
          <a:srgbClr val="FFFFFF"/>
        </a:solidFill>
        <a:ln w="12700" cap="flat">
          <a:noFill/>
          <a:miter lim="400000"/>
        </a:ln>
        <a:effectLst/>
      </c:spPr>
    </c:plotArea>
    <c:legend>
      <c:legendPos val="r"/>
      <c:layout>
        <c:manualLayout>
          <c:xMode val="edge"/>
          <c:yMode val="edge"/>
          <c:x val="0.707809"/>
          <c:y val="0.556072"/>
          <c:w val="0.292191"/>
          <c:h val="0.110182"/>
        </c:manualLayout>
      </c:layout>
      <c:overlay val="1"/>
      <c:spPr>
        <a:noFill/>
        <a:ln w="12700" cap="flat">
          <a:noFill/>
          <a:miter lim="400000"/>
        </a:ln>
        <a:effectLst/>
      </c:spPr>
      <c:txPr>
        <a:bodyPr/>
        <a:lstStyle/>
        <a:p>
          <a:pPr lvl="0">
            <a:defRPr b="0" i="0" strike="noStrike" sz="2800" u="none">
              <a:solidFill>
                <a:srgbClr val="000000"/>
              </a:solidFill>
              <a:effectLst/>
              <a:latin typeface="Calibri"/>
            </a:defRPr>
          </a:pPr>
        </a:p>
      </c:txPr>
    </c:legend>
    <c:plotVisOnly val="1"/>
    <c:dispBlanksAs val="gap"/>
  </c:chart>
  <c:spPr>
    <a:solidFill>
      <a:srgbClr val="FFFFFF"/>
    </a:solidFill>
    <a:ln w="9525" cap="flat">
      <a:solidFill>
        <a:srgbClr val="888888"/>
      </a:solidFill>
      <a:prstDash val="solid"/>
      <a:bevel/>
    </a:ln>
    <a:effectLst/>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1"/>
  <c:roundedCorners val="0"/>
  <c:chart>
    <c:title>
      <c:tx>
        <c:rich>
          <a:bodyPr rot="0"/>
          <a:lstStyle/>
          <a:p>
            <a:pPr lvl="0">
              <a:defRPr b="0" i="0" strike="noStrike" sz="3700" u="none">
                <a:solidFill>
                  <a:srgbClr val="000000"/>
                </a:solidFill>
                <a:effectLst/>
                <a:latin typeface="Verdana Bold"/>
              </a:defRPr>
            </a:pPr>
            <a:r>
              <a:rPr b="0" i="0" strike="noStrike" sz="3700" u="none">
                <a:solidFill>
                  <a:srgbClr val="000000"/>
                </a:solidFill>
                <a:effectLst/>
                <a:latin typeface="Verdana Bold"/>
              </a:rPr>
              <a:t>Figure 3: Perceived Salary of Foreign Language Majors </a:t>
            </a:r>
          </a:p>
        </c:rich>
      </c:tx>
      <c:layout>
        <c:manualLayout>
          <c:xMode val="edge"/>
          <c:yMode val="edge"/>
          <c:x val="0.005"/>
          <c:y val="0.005"/>
          <c:w val="0.972547"/>
          <c:h val="0.184537"/>
        </c:manualLayout>
      </c:layout>
      <c:overlay val="1"/>
      <c:spPr>
        <a:noFill/>
        <a:effectLst/>
      </c:spPr>
    </c:title>
    <c:autoTitleDeleted val="1"/>
    <c:plotArea>
      <c:layout>
        <c:manualLayout>
          <c:layoutTarget val="inner"/>
          <c:xMode val="edge"/>
          <c:yMode val="edge"/>
          <c:x val="0.0813719"/>
          <c:y val="0.184537"/>
          <c:w val="0.57817"/>
          <c:h val="0.73224"/>
        </c:manualLayout>
      </c:layout>
      <c:barChart>
        <c:barDir val="col"/>
        <c:grouping val="clustered"/>
        <c:varyColors val="0"/>
        <c:ser>
          <c:idx val="0"/>
          <c:order val="0"/>
          <c:tx>
            <c:strRef>
              <c:f>Sheet1!$A$2</c:f>
              <c:strCache>
                <c:pt idx="0">
                  <c:v>Language Learner</c:v>
                </c:pt>
              </c:strCache>
            </c:strRef>
          </c:tx>
          <c:spPr>
            <a:solidFill>
              <a:srgbClr val="008103"/>
            </a:solidFill>
            <a:ln w="12700" cap="flat">
              <a:noFill/>
              <a:miter lim="400000"/>
            </a:ln>
            <a:effectLst/>
          </c:spPr>
          <c:invertIfNegative val="0"/>
          <c:dLbls>
            <c:numFmt formatCode="0.##" sourceLinked="0"/>
            <c:txPr>
              <a:bodyPr/>
              <a:lstStyle/>
              <a:p>
                <a:pPr lvl="0">
                  <a:defRPr b="0" i="0" strike="noStrike" sz="1000" u="none">
                    <a:solidFill>
                      <a:srgbClr val="234E06"/>
                    </a:solidFill>
                    <a:effectLst/>
                    <a:latin typeface="Avenir Roman"/>
                  </a:defRPr>
                </a:pPr>
                <a:r>
                  <a:rPr b="0" i="0" strike="noStrike" sz="1000" u="none">
                    <a:solidFill>
                      <a:srgbClr val="234E06"/>
                    </a:solidFill>
                    <a:effectLst/>
                    <a:latin typeface="Avenir Roman"/>
                  </a:rPr>
                  <a:t/>
                </a:r>
              </a:p>
            </c:txPr>
            <c:dLblPos val="outEnd"/>
            <c:showLegendKey val="0"/>
            <c:showVal val="0"/>
            <c:showCatName val="0"/>
            <c:showSerName val="0"/>
            <c:showPercent val="0"/>
            <c:showBubbleSize val="0"/>
            <c:showLeaderLines val="0"/>
          </c:dLbls>
          <c:cat>
            <c:strRef>
              <c:f>Sheet1!$B$1:$C$1</c:f>
              <c:strCache>
                <c:ptCount val="2"/>
                <c:pt idx="0">
                  <c:v>Male</c:v>
                </c:pt>
                <c:pt idx="1">
                  <c:v>Female</c:v>
                </c:pt>
              </c:strCache>
            </c:strRef>
          </c:cat>
          <c:val>
            <c:numRef>
              <c:f>Sheet1!$B$2:$C$2</c:f>
              <c:numCache>
                <c:ptCount val="2"/>
                <c:pt idx="0">
                  <c:v>37714.290000</c:v>
                </c:pt>
                <c:pt idx="1">
                  <c:v>44703.700000</c:v>
                </c:pt>
              </c:numCache>
            </c:numRef>
          </c:val>
        </c:ser>
        <c:ser>
          <c:idx val="1"/>
          <c:order val="1"/>
          <c:tx>
            <c:strRef>
              <c:f>Sheet1!$A$3</c:f>
              <c:strCache>
                <c:pt idx="0">
                  <c:v>Non-learner</c:v>
                </c:pt>
              </c:strCache>
            </c:strRef>
          </c:tx>
          <c:spPr>
            <a:solidFill>
              <a:srgbClr val="BFC000"/>
            </a:solidFill>
            <a:ln w="12700" cap="flat">
              <a:noFill/>
              <a:miter lim="400000"/>
            </a:ln>
            <a:effectLst/>
          </c:spPr>
          <c:invertIfNegative val="0"/>
          <c:dLbls>
            <c:numFmt formatCode="0.##" sourceLinked="0"/>
            <c:txPr>
              <a:bodyPr/>
              <a:lstStyle/>
              <a:p>
                <a:pPr lvl="0">
                  <a:defRPr b="0" i="0" strike="noStrike" sz="1000" u="none">
                    <a:solidFill>
                      <a:srgbClr val="234E06"/>
                    </a:solidFill>
                    <a:effectLst/>
                    <a:latin typeface="Avenir Roman"/>
                  </a:defRPr>
                </a:pPr>
                <a:r>
                  <a:rPr b="0" i="0" strike="noStrike" sz="1000" u="none">
                    <a:solidFill>
                      <a:srgbClr val="234E06"/>
                    </a:solidFill>
                    <a:effectLst/>
                    <a:latin typeface="Avenir Roman"/>
                  </a:rPr>
                  <a:t/>
                </a:r>
              </a:p>
            </c:txPr>
            <c:dLblPos val="outEnd"/>
            <c:showLegendKey val="0"/>
            <c:showVal val="0"/>
            <c:showCatName val="0"/>
            <c:showSerName val="0"/>
            <c:showPercent val="0"/>
            <c:showBubbleSize val="0"/>
            <c:showLeaderLines val="0"/>
          </c:dLbls>
          <c:cat>
            <c:strRef>
              <c:f>Sheet1!$B$1:$C$1</c:f>
              <c:strCache>
                <c:ptCount val="2"/>
                <c:pt idx="0">
                  <c:v>Male</c:v>
                </c:pt>
                <c:pt idx="1">
                  <c:v>Female</c:v>
                </c:pt>
              </c:strCache>
            </c:strRef>
          </c:cat>
          <c:val>
            <c:numRef>
              <c:f>Sheet1!$B$3:$C$3</c:f>
              <c:numCache>
                <c:ptCount val="2"/>
                <c:pt idx="0">
                  <c:v>43714.290000</c:v>
                </c:pt>
                <c:pt idx="1">
                  <c:v>45089.470000</c:v>
                </c:pt>
              </c:numCache>
            </c:numRef>
          </c:val>
        </c:ser>
        <c:gapWidth val="150"/>
        <c:overlap val="0"/>
        <c:axId val="0"/>
        <c:axId val="1"/>
      </c:barChart>
      <c:catAx>
        <c:axId val="0"/>
        <c:scaling>
          <c:orientation val="minMax"/>
        </c:scaling>
        <c:delete val="0"/>
        <c:axPos val="b"/>
        <c:numFmt formatCode="General" sourceLinked="1"/>
        <c:majorTickMark val="none"/>
        <c:minorTickMark val="none"/>
        <c:tickLblPos val="low"/>
        <c:spPr>
          <a:ln w="12700" cap="flat">
            <a:solidFill>
              <a:srgbClr val="000000"/>
            </a:solidFill>
            <a:prstDash val="solid"/>
            <a:miter lim="400000"/>
          </a:ln>
        </c:spPr>
        <c:txPr>
          <a:bodyPr rot="0"/>
          <a:lstStyle/>
          <a:p>
            <a:pPr lvl="0">
              <a:defRPr b="0" i="0" strike="noStrike" sz="2800" u="none">
                <a:solidFill>
                  <a:srgbClr val="000000"/>
                </a:solidFill>
                <a:effectLst/>
                <a:latin typeface="Calibri"/>
              </a:defRPr>
            </a:pPr>
          </a:p>
        </c:txPr>
        <c:crossAx val="1"/>
        <c:crosses val="autoZero"/>
        <c:auto val="1"/>
        <c:lblAlgn val="ctr"/>
        <c:noMultiLvlLbl val="1"/>
      </c:catAx>
      <c:valAx>
        <c:axId val="1"/>
        <c:scaling>
          <c:orientation val="minMax"/>
          <c:max val="50000"/>
          <c:min val="20000"/>
        </c:scaling>
        <c:delete val="0"/>
        <c:axPos val="l"/>
        <c:majorGridlines>
          <c:spPr>
            <a:ln w="12700" cap="flat">
              <a:solidFill>
                <a:srgbClr val="888888"/>
              </a:solidFill>
              <a:prstDash val="solid"/>
              <a:bevel/>
            </a:ln>
          </c:spPr>
        </c:majorGridlines>
        <c:numFmt formatCode="0.##" sourceLinked="0"/>
        <c:majorTickMark val="none"/>
        <c:minorTickMark val="none"/>
        <c:tickLblPos val="nextTo"/>
        <c:spPr>
          <a:ln w="12700" cap="flat">
            <a:solidFill>
              <a:srgbClr val="000000"/>
            </a:solidFill>
            <a:prstDash val="solid"/>
            <a:miter lim="400000"/>
          </a:ln>
        </c:spPr>
        <c:txPr>
          <a:bodyPr rot="0"/>
          <a:lstStyle/>
          <a:p>
            <a:pPr lvl="0">
              <a:defRPr b="0" i="0" strike="noStrike" sz="2800" u="none">
                <a:solidFill>
                  <a:srgbClr val="000000"/>
                </a:solidFill>
                <a:effectLst/>
                <a:latin typeface="Calibri"/>
              </a:defRPr>
            </a:pPr>
          </a:p>
        </c:txPr>
        <c:crossAx val="0"/>
        <c:crosses val="autoZero"/>
        <c:crossBetween val="between"/>
        <c:majorUnit val="7500"/>
        <c:minorUnit val="3750"/>
      </c:valAx>
      <c:spPr>
        <a:solidFill>
          <a:srgbClr val="FFFFFF"/>
        </a:solidFill>
        <a:ln w="12700" cap="flat">
          <a:noFill/>
          <a:miter lim="400000"/>
        </a:ln>
        <a:effectLst/>
      </c:spPr>
    </c:plotArea>
    <c:legend>
      <c:legendPos val="r"/>
      <c:layout>
        <c:manualLayout>
          <c:xMode val="edge"/>
          <c:yMode val="edge"/>
          <c:x val="0.687153"/>
          <c:y val="0.588009"/>
          <c:w val="0.312847"/>
          <c:h val="0.109306"/>
        </c:manualLayout>
      </c:layout>
      <c:overlay val="1"/>
      <c:spPr>
        <a:noFill/>
        <a:ln w="12700" cap="flat">
          <a:noFill/>
          <a:miter lim="400000"/>
        </a:ln>
        <a:effectLst/>
      </c:spPr>
      <c:txPr>
        <a:bodyPr/>
        <a:lstStyle/>
        <a:p>
          <a:pPr lvl="0">
            <a:defRPr b="0" i="0" strike="noStrike" sz="2800" u="none">
              <a:solidFill>
                <a:srgbClr val="000000"/>
              </a:solidFill>
              <a:effectLst/>
              <a:latin typeface="Calibri"/>
            </a:defRPr>
          </a:pPr>
        </a:p>
      </c:txPr>
    </c:legend>
    <c:plotVisOnly val="1"/>
    <c:dispBlanksAs val="gap"/>
  </c:chart>
  <c:spPr>
    <a:solidFill>
      <a:srgbClr val="FFFFFF"/>
    </a:solidFill>
    <a:ln w="9525" cap="flat">
      <a:solidFill>
        <a:srgbClr val="888888"/>
      </a:solidFill>
      <a:prstDash val="solid"/>
      <a:bevel/>
    </a:ln>
    <a:effectLst/>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1"/>
  <c:roundedCorners val="0"/>
  <c:chart>
    <c:title>
      <c:tx>
        <c:rich>
          <a:bodyPr rot="0"/>
          <a:lstStyle/>
          <a:p>
            <a:pPr lvl="0">
              <a:defRPr b="0" i="0" strike="noStrike" sz="3700" u="none">
                <a:solidFill>
                  <a:srgbClr val="000000"/>
                </a:solidFill>
                <a:effectLst/>
                <a:latin typeface="Verdana Bold"/>
              </a:defRPr>
            </a:pPr>
            <a:r>
              <a:rPr b="0" i="0" strike="noStrike" sz="3700" u="none">
                <a:solidFill>
                  <a:srgbClr val="000000"/>
                </a:solidFill>
                <a:effectLst/>
                <a:latin typeface="Verdana Bold"/>
              </a:rPr>
              <a:t> Figure 2: Perceived Weekly Hours Worked by Foreign Language Majors</a:t>
            </a:r>
          </a:p>
        </c:rich>
      </c:tx>
      <c:layout>
        <c:manualLayout>
          <c:xMode val="edge"/>
          <c:yMode val="edge"/>
          <c:x val="0.005"/>
          <c:y val="0.005"/>
          <c:w val="1.25998"/>
          <c:h val="0.252608"/>
        </c:manualLayout>
      </c:layout>
      <c:overlay val="1"/>
      <c:spPr>
        <a:noFill/>
        <a:effectLst/>
      </c:spPr>
    </c:title>
    <c:autoTitleDeleted val="1"/>
    <c:plotArea>
      <c:layout>
        <c:manualLayout>
          <c:layoutTarget val="inner"/>
          <c:xMode val="edge"/>
          <c:yMode val="edge"/>
          <c:x val="0.0441009"/>
          <c:y val="0.252608"/>
          <c:w val="0.595033"/>
          <c:h val="0.664168"/>
        </c:manualLayout>
      </c:layout>
      <c:barChart>
        <c:barDir val="col"/>
        <c:grouping val="clustered"/>
        <c:varyColors val="0"/>
        <c:ser>
          <c:idx val="0"/>
          <c:order val="0"/>
          <c:tx>
            <c:strRef>
              <c:f>Sheet1!$A$2</c:f>
              <c:strCache>
                <c:pt idx="0">
                  <c:v>Language Learner</c:v>
                </c:pt>
              </c:strCache>
            </c:strRef>
          </c:tx>
          <c:spPr>
            <a:solidFill>
              <a:srgbClr val="008103"/>
            </a:solidFill>
            <a:ln w="12700" cap="flat">
              <a:noFill/>
              <a:miter lim="400000"/>
            </a:ln>
            <a:effectLst/>
          </c:spPr>
          <c:invertIfNegative val="0"/>
          <c:dLbls>
            <c:numFmt formatCode="0.##" sourceLinked="0"/>
            <c:txPr>
              <a:bodyPr/>
              <a:lstStyle/>
              <a:p>
                <a:pPr lvl="0">
                  <a:defRPr b="0" i="0" strike="noStrike" sz="1000" u="none">
                    <a:solidFill>
                      <a:srgbClr val="234E06"/>
                    </a:solidFill>
                    <a:effectLst/>
                    <a:latin typeface="Avenir Roman"/>
                  </a:defRPr>
                </a:pPr>
                <a:r>
                  <a:rPr b="0" i="0" strike="noStrike" sz="1000" u="none">
                    <a:solidFill>
                      <a:srgbClr val="234E06"/>
                    </a:solidFill>
                    <a:effectLst/>
                    <a:latin typeface="Avenir Roman"/>
                  </a:rPr>
                  <a:t/>
                </a:r>
              </a:p>
            </c:txPr>
            <c:dLblPos val="outEnd"/>
            <c:showLegendKey val="0"/>
            <c:showVal val="0"/>
            <c:showCatName val="0"/>
            <c:showSerName val="0"/>
            <c:showPercent val="0"/>
            <c:showBubbleSize val="0"/>
            <c:showLeaderLines val="0"/>
          </c:dLbls>
          <c:cat>
            <c:strRef>
              <c:f>Sheet1!$B$1:$C$1</c:f>
              <c:strCache>
                <c:ptCount val="2"/>
                <c:pt idx="0">
                  <c:v>Male</c:v>
                </c:pt>
                <c:pt idx="1">
                  <c:v>Female</c:v>
                </c:pt>
              </c:strCache>
            </c:strRef>
          </c:cat>
          <c:val>
            <c:numRef>
              <c:f>Sheet1!$B$2:$C$2</c:f>
              <c:numCache>
                <c:ptCount val="2"/>
                <c:pt idx="0">
                  <c:v>47.440000</c:v>
                </c:pt>
                <c:pt idx="1">
                  <c:v>40.030000</c:v>
                </c:pt>
              </c:numCache>
            </c:numRef>
          </c:val>
        </c:ser>
        <c:ser>
          <c:idx val="1"/>
          <c:order val="1"/>
          <c:tx>
            <c:strRef>
              <c:f>Sheet1!$A$3</c:f>
              <c:strCache>
                <c:pt idx="0">
                  <c:v>Non-learner</c:v>
                </c:pt>
              </c:strCache>
            </c:strRef>
          </c:tx>
          <c:spPr>
            <a:solidFill>
              <a:srgbClr val="BFC000"/>
            </a:solidFill>
            <a:ln w="12700" cap="flat">
              <a:noFill/>
              <a:miter lim="400000"/>
            </a:ln>
            <a:effectLst/>
          </c:spPr>
          <c:invertIfNegative val="0"/>
          <c:dLbls>
            <c:numFmt formatCode="0.###" sourceLinked="0"/>
            <c:txPr>
              <a:bodyPr/>
              <a:lstStyle/>
              <a:p>
                <a:pPr lvl="0">
                  <a:defRPr b="0" i="0" strike="noStrike" sz="1000" u="none">
                    <a:solidFill>
                      <a:srgbClr val="234E06"/>
                    </a:solidFill>
                    <a:effectLst/>
                    <a:latin typeface="Avenir Roman"/>
                  </a:defRPr>
                </a:pPr>
                <a:r>
                  <a:rPr b="0" i="0" strike="noStrike" sz="1000" u="none">
                    <a:solidFill>
                      <a:srgbClr val="234E06"/>
                    </a:solidFill>
                    <a:effectLst/>
                    <a:latin typeface="Avenir Roman"/>
                  </a:rPr>
                  <a:t/>
                </a:r>
              </a:p>
            </c:txPr>
            <c:dLblPos val="outEnd"/>
            <c:showLegendKey val="0"/>
            <c:showVal val="0"/>
            <c:showCatName val="0"/>
            <c:showSerName val="0"/>
            <c:showPercent val="0"/>
            <c:showBubbleSize val="0"/>
            <c:showLeaderLines val="0"/>
          </c:dLbls>
          <c:cat>
            <c:strRef>
              <c:f>Sheet1!$B$1:$C$1</c:f>
              <c:strCache>
                <c:ptCount val="2"/>
                <c:pt idx="0">
                  <c:v>Male</c:v>
                </c:pt>
                <c:pt idx="1">
                  <c:v>Female</c:v>
                </c:pt>
              </c:strCache>
            </c:strRef>
          </c:cat>
          <c:val>
            <c:numRef>
              <c:f>Sheet1!$B$3:$C$3</c:f>
              <c:numCache>
                <c:ptCount val="2"/>
                <c:pt idx="0">
                  <c:v>38.540000</c:v>
                </c:pt>
                <c:pt idx="1">
                  <c:v>38.172000</c:v>
                </c:pt>
              </c:numCache>
            </c:numRef>
          </c:val>
        </c:ser>
        <c:gapWidth val="150"/>
        <c:overlap val="0"/>
        <c:axId val="0"/>
        <c:axId val="1"/>
      </c:barChart>
      <c:catAx>
        <c:axId val="0"/>
        <c:scaling>
          <c:orientation val="minMax"/>
        </c:scaling>
        <c:delete val="0"/>
        <c:axPos val="b"/>
        <c:numFmt formatCode="General" sourceLinked="1"/>
        <c:majorTickMark val="none"/>
        <c:minorTickMark val="none"/>
        <c:tickLblPos val="low"/>
        <c:spPr>
          <a:ln w="12700" cap="flat">
            <a:solidFill>
              <a:srgbClr val="000000"/>
            </a:solidFill>
            <a:prstDash val="solid"/>
            <a:miter lim="400000"/>
          </a:ln>
        </c:spPr>
        <c:txPr>
          <a:bodyPr rot="0"/>
          <a:lstStyle/>
          <a:p>
            <a:pPr lvl="0">
              <a:defRPr b="0" i="0" strike="noStrike" sz="2800" u="none">
                <a:solidFill>
                  <a:srgbClr val="000000"/>
                </a:solidFill>
                <a:effectLst/>
                <a:latin typeface="Calibri"/>
              </a:defRPr>
            </a:pPr>
          </a:p>
        </c:txPr>
        <c:crossAx val="1"/>
        <c:crosses val="autoZero"/>
        <c:auto val="1"/>
        <c:lblAlgn val="ctr"/>
        <c:noMultiLvlLbl val="1"/>
      </c:catAx>
      <c:valAx>
        <c:axId val="1"/>
        <c:scaling>
          <c:orientation val="minMax"/>
        </c:scaling>
        <c:delete val="0"/>
        <c:axPos val="l"/>
        <c:majorGridlines>
          <c:spPr>
            <a:ln w="12700" cap="flat">
              <a:solidFill>
                <a:srgbClr val="888888"/>
              </a:solidFill>
              <a:prstDash val="solid"/>
              <a:bevel/>
            </a:ln>
          </c:spPr>
        </c:majorGridlines>
        <c:numFmt formatCode="0.###" sourceLinked="0"/>
        <c:majorTickMark val="none"/>
        <c:minorTickMark val="none"/>
        <c:tickLblPos val="nextTo"/>
        <c:spPr>
          <a:ln w="12700" cap="flat">
            <a:solidFill>
              <a:srgbClr val="000000"/>
            </a:solidFill>
            <a:prstDash val="solid"/>
            <a:miter lim="400000"/>
          </a:ln>
        </c:spPr>
        <c:txPr>
          <a:bodyPr rot="0"/>
          <a:lstStyle/>
          <a:p>
            <a:pPr lvl="0">
              <a:defRPr b="0" i="0" strike="noStrike" sz="2800" u="none">
                <a:solidFill>
                  <a:srgbClr val="000000"/>
                </a:solidFill>
                <a:effectLst/>
                <a:latin typeface="Calibri"/>
              </a:defRPr>
            </a:pPr>
          </a:p>
        </c:txPr>
        <c:crossAx val="0"/>
        <c:crosses val="autoZero"/>
        <c:crossBetween val="between"/>
        <c:majorUnit val="12"/>
        <c:minorUnit val="6"/>
      </c:valAx>
      <c:spPr>
        <a:solidFill>
          <a:srgbClr val="FFFFFF"/>
        </a:solidFill>
        <a:ln w="12700" cap="flat">
          <a:noFill/>
          <a:miter lim="400000"/>
        </a:ln>
        <a:effectLst/>
      </c:spPr>
    </c:plotArea>
    <c:legend>
      <c:legendPos val="r"/>
      <c:layout>
        <c:manualLayout>
          <c:xMode val="edge"/>
          <c:yMode val="edge"/>
          <c:x val="0.665781"/>
          <c:y val="0.62191"/>
          <c:w val="0.334219"/>
          <c:h val="0.109308"/>
        </c:manualLayout>
      </c:layout>
      <c:overlay val="1"/>
      <c:spPr>
        <a:noFill/>
        <a:ln w="12700" cap="flat">
          <a:noFill/>
          <a:miter lim="400000"/>
        </a:ln>
        <a:effectLst/>
      </c:spPr>
      <c:txPr>
        <a:bodyPr/>
        <a:lstStyle/>
        <a:p>
          <a:pPr lvl="0">
            <a:defRPr b="0" i="0" strike="noStrike" sz="2800" u="none">
              <a:solidFill>
                <a:srgbClr val="000000"/>
              </a:solidFill>
              <a:effectLst/>
              <a:latin typeface="Calibri"/>
            </a:defRPr>
          </a:pPr>
        </a:p>
      </c:txPr>
    </c:legend>
    <c:plotVisOnly val="1"/>
    <c:dispBlanksAs val="gap"/>
  </c:chart>
  <c:spPr>
    <a:solidFill>
      <a:srgbClr val="FFFFFF"/>
    </a:solidFill>
    <a:ln w="9525" cap="flat">
      <a:solidFill>
        <a:srgbClr val="888888"/>
      </a:solidFill>
      <a:prstDash val="solid"/>
      <a:bevel/>
    </a:ln>
    <a:effectLst/>
  </c:spPr>
  <c:externalData r:id="rId1">
    <c:autoUpdate val="0"/>
  </c:externalData>
</c:chartSpace>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Shape 153"/>
          <p:cNvSpPr/>
          <p:nvPr>
            <p:ph type="sldImg"/>
          </p:nvPr>
        </p:nvSpPr>
        <p:spPr>
          <a:xfrm>
            <a:off x="1143000" y="685800"/>
            <a:ext cx="4572000" cy="3429000"/>
          </a:xfrm>
          <a:prstGeom prst="rect">
            <a:avLst/>
          </a:prstGeom>
        </p:spPr>
        <p:txBody>
          <a:bodyPr/>
          <a:lstStyle/>
          <a:p>
            <a:pPr lvl="0"/>
          </a:p>
        </p:txBody>
      </p:sp>
      <p:sp>
        <p:nvSpPr>
          <p:cNvPr id="154" name="Shape 154"/>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Title Slide">
    <p:bg>
      <p:bgPr>
        <a:solidFill>
          <a:srgbClr val="234E06"/>
        </a:solidFill>
      </p:bgPr>
    </p:bg>
    <p:spTree>
      <p:nvGrpSpPr>
        <p:cNvPr id="1" name=""/>
        <p:cNvGrpSpPr/>
        <p:nvPr/>
      </p:nvGrpSpPr>
      <p:grpSpPr>
        <a:xfrm>
          <a:off x="0" y="0"/>
          <a:ext cx="0" cy="0"/>
          <a:chOff x="0" y="0"/>
          <a:chExt cx="0" cy="0"/>
        </a:xfrm>
      </p:grpSpPr>
      <p:sp>
        <p:nvSpPr>
          <p:cNvPr id="6" name="Shape 6"/>
          <p:cNvSpPr/>
          <p:nvPr/>
        </p:nvSpPr>
        <p:spPr>
          <a:xfrm>
            <a:off x="0" y="0"/>
            <a:ext cx="42062400" cy="31089600"/>
          </a:xfrm>
          <a:prstGeom prst="rect">
            <a:avLst/>
          </a:prstGeom>
          <a:solidFill>
            <a:srgbClr val="FFFFFF"/>
          </a:solidFill>
          <a:ln w="12700">
            <a:miter lim="400000"/>
          </a:ln>
        </p:spPr>
        <p:txBody>
          <a:bodyPr lIns="0" tIns="0" rIns="0" bIns="0" anchor="ctr"/>
          <a:lstStyle/>
          <a:p>
            <a:pPr lvl="0" algn="ctr">
              <a:defRPr>
                <a:latin typeface="Century Gothic"/>
                <a:ea typeface="Century Gothic"/>
                <a:cs typeface="Century Gothic"/>
                <a:sym typeface="Century Gothic"/>
              </a:defRPr>
            </a:pPr>
          </a:p>
        </p:txBody>
      </p:sp>
      <p:sp>
        <p:nvSpPr>
          <p:cNvPr id="7" name="Shape 7"/>
          <p:cNvSpPr/>
          <p:nvPr/>
        </p:nvSpPr>
        <p:spPr>
          <a:xfrm>
            <a:off x="420623" y="460587"/>
            <a:ext cx="41221156" cy="30214485"/>
          </a:xfrm>
          <a:prstGeom prst="roundRect">
            <a:avLst>
              <a:gd name="adj" fmla="val 1735"/>
            </a:avLst>
          </a:prstGeom>
          <a:solidFill>
            <a:srgbClr val="234E06"/>
          </a:solidFill>
          <a:ln w="12700">
            <a:miter lim="400000"/>
          </a:ln>
        </p:spPr>
        <p:txBody>
          <a:bodyPr lIns="0" tIns="0" rIns="0" bIns="0" anchor="ctr"/>
          <a:lstStyle/>
          <a:p>
            <a:pPr lvl="0" algn="ctr">
              <a:defRPr>
                <a:latin typeface="Century Gothic"/>
                <a:ea typeface="Century Gothic"/>
                <a:cs typeface="Century Gothic"/>
                <a:sym typeface="Century Gothic"/>
              </a:defRPr>
            </a:pPr>
          </a:p>
        </p:txBody>
      </p:sp>
      <p:sp>
        <p:nvSpPr>
          <p:cNvPr id="8" name="Shape 8"/>
          <p:cNvSpPr/>
          <p:nvPr/>
        </p:nvSpPr>
        <p:spPr>
          <a:xfrm>
            <a:off x="1261871" y="1261016"/>
            <a:ext cx="39538660" cy="6010661"/>
          </a:xfrm>
          <a:prstGeom prst="rect">
            <a:avLst/>
          </a:prstGeom>
          <a:solidFill>
            <a:srgbClr val="FFFFFF">
              <a:alpha val="83000"/>
            </a:srgbClr>
          </a:solidFill>
          <a:ln w="12700">
            <a:miter lim="400000"/>
          </a:ln>
        </p:spPr>
        <p:txBody>
          <a:bodyPr lIns="0" tIns="0" rIns="0" bIns="0" anchor="ctr"/>
          <a:lstStyle/>
          <a:p>
            <a:pPr lvl="0" algn="ctr" defTabSz="4180087">
              <a:defRPr sz="8200">
                <a:latin typeface="Century Gothic"/>
                <a:ea typeface="Century Gothic"/>
                <a:cs typeface="Century Gothic"/>
                <a:sym typeface="Century Gothic"/>
              </a:defRPr>
            </a:pPr>
          </a:p>
        </p:txBody>
      </p:sp>
      <p:sp>
        <p:nvSpPr>
          <p:cNvPr id="9" name="Shape 9"/>
          <p:cNvSpPr/>
          <p:nvPr/>
        </p:nvSpPr>
        <p:spPr>
          <a:xfrm>
            <a:off x="1715170" y="1690308"/>
            <a:ext cx="38550392" cy="5070933"/>
          </a:xfrm>
          <a:prstGeom prst="rect">
            <a:avLst/>
          </a:prstGeom>
          <a:solidFill>
            <a:srgbClr val="FFFFFF"/>
          </a:solidFill>
          <a:ln w="12700">
            <a:miter lim="400000"/>
          </a:ln>
        </p:spPr>
        <p:txBody>
          <a:bodyPr lIns="0" tIns="0" rIns="0" bIns="0" anchor="ctr"/>
          <a:lstStyle/>
          <a:p>
            <a:pPr lvl="0" algn="ctr">
              <a:defRPr>
                <a:latin typeface="Century Gothic"/>
                <a:ea typeface="Century Gothic"/>
                <a:cs typeface="Century Gothic"/>
                <a:sym typeface="Century Gothic"/>
              </a:defRPr>
            </a:pPr>
          </a:p>
        </p:txBody>
      </p:sp>
      <p:sp>
        <p:nvSpPr>
          <p:cNvPr id="10" name="Shape 10"/>
          <p:cNvSpPr/>
          <p:nvPr/>
        </p:nvSpPr>
        <p:spPr>
          <a:xfrm>
            <a:off x="0" y="0"/>
            <a:ext cx="42062400" cy="31089600"/>
          </a:xfrm>
          <a:prstGeom prst="rect">
            <a:avLst/>
          </a:prstGeom>
          <a:solidFill>
            <a:srgbClr val="FFFFFF"/>
          </a:solidFill>
          <a:ln w="12700">
            <a:miter lim="400000"/>
          </a:ln>
        </p:spPr>
        <p:txBody>
          <a:bodyPr lIns="0" tIns="0" rIns="0" bIns="0" anchor="ctr"/>
          <a:lstStyle/>
          <a:p>
            <a:pPr lvl="0" algn="ctr">
              <a:defRPr>
                <a:latin typeface="Century Gothic"/>
                <a:ea typeface="Century Gothic"/>
                <a:cs typeface="Century Gothic"/>
                <a:sym typeface="Century Gothic"/>
              </a:defRPr>
            </a:pPr>
          </a:p>
        </p:txBody>
      </p:sp>
      <p:sp>
        <p:nvSpPr>
          <p:cNvPr id="11" name="Shape 11"/>
          <p:cNvSpPr/>
          <p:nvPr/>
        </p:nvSpPr>
        <p:spPr>
          <a:xfrm>
            <a:off x="420623" y="460587"/>
            <a:ext cx="41221156" cy="30214485"/>
          </a:xfrm>
          <a:prstGeom prst="roundRect">
            <a:avLst>
              <a:gd name="adj" fmla="val 1735"/>
            </a:avLst>
          </a:prstGeom>
          <a:solidFill>
            <a:srgbClr val="234E06"/>
          </a:solidFill>
          <a:ln w="12700">
            <a:miter lim="400000"/>
          </a:ln>
        </p:spPr>
        <p:txBody>
          <a:bodyPr lIns="0" tIns="0" rIns="0" bIns="0" anchor="ctr"/>
          <a:lstStyle/>
          <a:p>
            <a:pPr lvl="0" algn="ctr">
              <a:defRPr>
                <a:latin typeface="Century Gothic"/>
                <a:ea typeface="Century Gothic"/>
                <a:cs typeface="Century Gothic"/>
                <a:sym typeface="Century Gothic"/>
              </a:defRPr>
            </a:pPr>
          </a:p>
        </p:txBody>
      </p:sp>
      <p:sp>
        <p:nvSpPr>
          <p:cNvPr id="12" name="Shape 12"/>
          <p:cNvSpPr/>
          <p:nvPr/>
        </p:nvSpPr>
        <p:spPr>
          <a:xfrm>
            <a:off x="1589023" y="13339796"/>
            <a:ext cx="32880484" cy="11169231"/>
          </a:xfrm>
          <a:prstGeom prst="rect">
            <a:avLst/>
          </a:prstGeom>
          <a:solidFill>
            <a:srgbClr val="FFFFFF">
              <a:alpha val="83000"/>
            </a:srgbClr>
          </a:solidFill>
          <a:ln w="12700">
            <a:miter lim="400000"/>
          </a:ln>
        </p:spPr>
        <p:txBody>
          <a:bodyPr lIns="0" tIns="0" rIns="0" bIns="0" anchor="ctr"/>
          <a:lstStyle/>
          <a:p>
            <a:pPr lvl="0" algn="ctr">
              <a:defRPr>
                <a:latin typeface="Century Gothic"/>
                <a:ea typeface="Century Gothic"/>
                <a:cs typeface="Century Gothic"/>
                <a:sym typeface="Century Gothic"/>
              </a:defRPr>
            </a:pPr>
          </a:p>
        </p:txBody>
      </p:sp>
      <p:sp>
        <p:nvSpPr>
          <p:cNvPr id="13" name="Shape 13"/>
          <p:cNvSpPr/>
          <p:nvPr/>
        </p:nvSpPr>
        <p:spPr>
          <a:xfrm>
            <a:off x="34834199" y="13349009"/>
            <a:ext cx="5475604" cy="11150804"/>
          </a:xfrm>
          <a:prstGeom prst="rect">
            <a:avLst/>
          </a:prstGeom>
          <a:solidFill>
            <a:srgbClr val="FFFFFF">
              <a:alpha val="83000"/>
            </a:srgbClr>
          </a:solidFill>
          <a:ln w="12700">
            <a:miter lim="400000"/>
          </a:ln>
        </p:spPr>
        <p:txBody>
          <a:bodyPr lIns="0" tIns="0" rIns="0" bIns="0" anchor="ctr"/>
          <a:lstStyle/>
          <a:p>
            <a:pPr lvl="0" algn="ctr">
              <a:defRPr>
                <a:latin typeface="Century Gothic"/>
                <a:ea typeface="Century Gothic"/>
                <a:cs typeface="Century Gothic"/>
                <a:sym typeface="Century Gothic"/>
              </a:defRPr>
            </a:pPr>
          </a:p>
        </p:txBody>
      </p:sp>
      <p:sp>
        <p:nvSpPr>
          <p:cNvPr id="14" name="Shape 14"/>
          <p:cNvSpPr/>
          <p:nvPr/>
        </p:nvSpPr>
        <p:spPr>
          <a:xfrm>
            <a:off x="35478485" y="14219516"/>
            <a:ext cx="4187031" cy="9409789"/>
          </a:xfrm>
          <a:prstGeom prst="rect">
            <a:avLst/>
          </a:prstGeom>
          <a:solidFill>
            <a:srgbClr val="FFE947">
              <a:alpha val="70000"/>
            </a:srgbClr>
          </a:solidFill>
          <a:ln w="6350">
            <a:solidFill>
              <a:srgbClr val="DBAC00"/>
            </a:solidFill>
          </a:ln>
        </p:spPr>
        <p:txBody>
          <a:bodyPr lIns="0" tIns="0" rIns="0" bIns="0" anchor="ctr"/>
          <a:lstStyle/>
          <a:p>
            <a:pPr lvl="0" algn="ctr">
              <a:defRPr>
                <a:latin typeface="Century Gothic"/>
                <a:ea typeface="Century Gothic"/>
                <a:cs typeface="Century Gothic"/>
                <a:sym typeface="Century Gothic"/>
              </a:defRPr>
            </a:pPr>
          </a:p>
        </p:txBody>
      </p:sp>
      <p:sp>
        <p:nvSpPr>
          <p:cNvPr id="15" name="Shape 15"/>
          <p:cNvSpPr/>
          <p:nvPr/>
        </p:nvSpPr>
        <p:spPr>
          <a:xfrm>
            <a:off x="2049223" y="13852151"/>
            <a:ext cx="31960090" cy="10178962"/>
          </a:xfrm>
          <a:prstGeom prst="rect">
            <a:avLst/>
          </a:prstGeom>
          <a:solidFill>
            <a:srgbClr val="FFFFFF"/>
          </a:solidFill>
          <a:ln w="12700">
            <a:miter lim="400000"/>
          </a:ln>
        </p:spPr>
        <p:txBody>
          <a:bodyPr lIns="0" tIns="0" rIns="0" bIns="0" anchor="ctr"/>
          <a:lstStyle/>
          <a:p>
            <a:pPr lvl="0" algn="ctr">
              <a:defRPr>
                <a:latin typeface="Century Gothic"/>
                <a:ea typeface="Century Gothic"/>
                <a:cs typeface="Century Gothic"/>
                <a:sym typeface="Century Gothic"/>
              </a:defRPr>
            </a:pPr>
          </a:p>
        </p:txBody>
      </p:sp>
      <p:sp>
        <p:nvSpPr>
          <p:cNvPr id="16" name="Shape 16"/>
          <p:cNvSpPr/>
          <p:nvPr>
            <p:ph type="sldNum" sz="quarter" idx="2"/>
          </p:nvPr>
        </p:nvSpPr>
        <p:spPr>
          <a:xfrm>
            <a:off x="35819401" y="20896273"/>
            <a:ext cx="3505203" cy="2215853"/>
          </a:xfrm>
          <a:prstGeom prst="rect">
            <a:avLst/>
          </a:prstGeom>
        </p:spPr>
        <p:txBody>
          <a:bodyPr lIns="209004" tIns="209004" rIns="209004" bIns="209004"/>
          <a:lstStyle>
            <a:lvl1pPr algn="ctr">
              <a:defRPr sz="12800">
                <a:solidFill>
                  <a:srgbClr val="927300"/>
                </a:solidFill>
              </a:defRPr>
            </a:lvl1pPr>
          </a:lstStyle>
          <a:p>
            <a:pPr lvl="0"/>
            <a:fld id="{86CB4B4D-7CA3-9044-876B-883B54F8677D}" type="slidenum"/>
          </a:p>
        </p:txBody>
      </p:sp>
      <p:sp>
        <p:nvSpPr>
          <p:cNvPr id="17" name="Shape 17"/>
          <p:cNvSpPr/>
          <p:nvPr/>
        </p:nvSpPr>
        <p:spPr>
          <a:xfrm>
            <a:off x="2492381" y="20668718"/>
            <a:ext cx="31073766" cy="3011800"/>
          </a:xfrm>
          <a:prstGeom prst="rect">
            <a:avLst/>
          </a:prstGeom>
          <a:solidFill>
            <a:srgbClr val="FFD025"/>
          </a:solidFill>
          <a:ln w="12700">
            <a:miter lim="400000"/>
          </a:ln>
        </p:spPr>
        <p:txBody>
          <a:bodyPr lIns="0" tIns="0" rIns="0" bIns="0" anchor="ctr"/>
          <a:lstStyle/>
          <a:p>
            <a:pPr lvl="0" algn="ctr">
              <a:defRPr>
                <a:latin typeface="Century Gothic"/>
                <a:ea typeface="Century Gothic"/>
                <a:cs typeface="Century Gothic"/>
                <a:sym typeface="Century Gothic"/>
              </a:defRPr>
            </a:pPr>
          </a:p>
        </p:txBody>
      </p:sp>
      <p:sp>
        <p:nvSpPr>
          <p:cNvPr id="18" name="Shape 18"/>
          <p:cNvSpPr/>
          <p:nvPr/>
        </p:nvSpPr>
        <p:spPr>
          <a:xfrm>
            <a:off x="2479267" y="14232127"/>
            <a:ext cx="31099994" cy="9419001"/>
          </a:xfrm>
          <a:prstGeom prst="rect">
            <a:avLst/>
          </a:prstGeom>
          <a:ln w="6350">
            <a:solidFill>
              <a:srgbClr val="DBAC00"/>
            </a:solidFill>
          </a:ln>
        </p:spPr>
        <p:txBody>
          <a:bodyPr lIns="0" tIns="0" rIns="0" bIns="0" anchor="ctr"/>
          <a:lstStyle/>
          <a:p>
            <a:pPr lvl="0" algn="ctr">
              <a:defRPr>
                <a:latin typeface="Century Gothic"/>
                <a:ea typeface="Century Gothic"/>
                <a:cs typeface="Century Gothic"/>
                <a:sym typeface="Century Gothic"/>
              </a:defRPr>
            </a:pPr>
          </a:p>
        </p:txBody>
      </p:sp>
      <p:sp>
        <p:nvSpPr>
          <p:cNvPr id="19" name="Shape 19"/>
          <p:cNvSpPr/>
          <p:nvPr>
            <p:ph type="body" idx="1"/>
          </p:nvPr>
        </p:nvSpPr>
        <p:spPr>
          <a:xfrm>
            <a:off x="2956903" y="21071839"/>
            <a:ext cx="30144722" cy="10017764"/>
          </a:xfrm>
          <a:prstGeom prst="rect">
            <a:avLst/>
          </a:prstGeom>
        </p:spPr>
        <p:txBody>
          <a:bodyPr lIns="209004" tIns="209004" rIns="209004" bIns="209004"/>
          <a:lstStyle>
            <a:lvl1pPr marL="0" indent="0" algn="ctr" defTabSz="4180087">
              <a:spcBef>
                <a:spcPts val="1900"/>
              </a:spcBef>
              <a:buSzTx/>
              <a:buFontTx/>
              <a:buNone/>
              <a:defRPr cap="all" spc="1371" sz="8200">
                <a:solidFill>
                  <a:srgbClr val="FFFFFF"/>
                </a:solidFill>
                <a:latin typeface="Century Gothic"/>
                <a:ea typeface="Century Gothic"/>
                <a:cs typeface="Century Gothic"/>
                <a:sym typeface="Century Gothic"/>
              </a:defRPr>
            </a:lvl1pPr>
            <a:lvl2pPr marL="0" indent="0" algn="ctr" defTabSz="4180087">
              <a:spcBef>
                <a:spcPts val="1900"/>
              </a:spcBef>
              <a:buSzTx/>
              <a:buFontTx/>
              <a:buNone/>
              <a:defRPr cap="all" spc="1371" sz="8200">
                <a:solidFill>
                  <a:srgbClr val="FFFFFF"/>
                </a:solidFill>
                <a:latin typeface="Century Gothic"/>
                <a:ea typeface="Century Gothic"/>
                <a:cs typeface="Century Gothic"/>
                <a:sym typeface="Century Gothic"/>
              </a:defRPr>
            </a:lvl2pPr>
            <a:lvl3pPr marL="0" indent="0" algn="ctr" defTabSz="4180087">
              <a:spcBef>
                <a:spcPts val="1900"/>
              </a:spcBef>
              <a:buSzTx/>
              <a:buFontTx/>
              <a:buNone/>
              <a:defRPr cap="all" spc="1371" sz="8200">
                <a:solidFill>
                  <a:srgbClr val="FFFFFF"/>
                </a:solidFill>
                <a:latin typeface="Century Gothic"/>
                <a:ea typeface="Century Gothic"/>
                <a:cs typeface="Century Gothic"/>
                <a:sym typeface="Century Gothic"/>
              </a:defRPr>
            </a:lvl3pPr>
            <a:lvl4pPr marL="0" indent="0" algn="ctr" defTabSz="4180087">
              <a:spcBef>
                <a:spcPts val="1900"/>
              </a:spcBef>
              <a:buSzTx/>
              <a:buFontTx/>
              <a:buNone/>
              <a:defRPr cap="all" spc="1371" sz="8200">
                <a:solidFill>
                  <a:srgbClr val="FFFFFF"/>
                </a:solidFill>
                <a:latin typeface="Century Gothic"/>
                <a:ea typeface="Century Gothic"/>
                <a:cs typeface="Century Gothic"/>
                <a:sym typeface="Century Gothic"/>
              </a:defRPr>
            </a:lvl4pPr>
            <a:lvl5pPr marL="0" indent="0" algn="ctr" defTabSz="4180087">
              <a:spcBef>
                <a:spcPts val="1900"/>
              </a:spcBef>
              <a:buSzTx/>
              <a:buFontTx/>
              <a:buNone/>
              <a:defRPr cap="all" spc="1371" sz="8200">
                <a:solidFill>
                  <a:srgbClr val="FFFFFF"/>
                </a:solidFill>
                <a:latin typeface="Century Gothic"/>
                <a:ea typeface="Century Gothic"/>
                <a:cs typeface="Century Gothic"/>
                <a:sym typeface="Century Gothic"/>
              </a:defRPr>
            </a:lvl5pPr>
          </a:lstStyle>
          <a:p>
            <a:pPr lvl="0">
              <a:defRPr cap="none" spc="0" sz="1800">
                <a:solidFill>
                  <a:srgbClr val="000000"/>
                </a:solidFill>
              </a:defRPr>
            </a:pPr>
            <a:r>
              <a:rPr cap="all" spc="1371" sz="8200">
                <a:solidFill>
                  <a:srgbClr val="FFFFFF"/>
                </a:solidFill>
              </a:rPr>
              <a:t>Body Level One</a:t>
            </a:r>
            <a:endParaRPr cap="all" spc="1371" sz="8200">
              <a:solidFill>
                <a:srgbClr val="FFFFFF"/>
              </a:solidFill>
            </a:endParaRPr>
          </a:p>
          <a:p>
            <a:pPr lvl="1">
              <a:defRPr cap="none" spc="0" sz="1800">
                <a:solidFill>
                  <a:srgbClr val="000000"/>
                </a:solidFill>
              </a:defRPr>
            </a:pPr>
            <a:r>
              <a:rPr cap="all" spc="1371" sz="8200">
                <a:solidFill>
                  <a:srgbClr val="FFFFFF"/>
                </a:solidFill>
              </a:rPr>
              <a:t>Body Level Two</a:t>
            </a:r>
            <a:endParaRPr cap="all" spc="1371" sz="8200">
              <a:solidFill>
                <a:srgbClr val="FFFFFF"/>
              </a:solidFill>
            </a:endParaRPr>
          </a:p>
          <a:p>
            <a:pPr lvl="2">
              <a:defRPr cap="none" spc="0" sz="1800">
                <a:solidFill>
                  <a:srgbClr val="000000"/>
                </a:solidFill>
              </a:defRPr>
            </a:pPr>
            <a:r>
              <a:rPr cap="all" spc="1371" sz="8200">
                <a:solidFill>
                  <a:srgbClr val="FFFFFF"/>
                </a:solidFill>
              </a:rPr>
              <a:t>Body Level Three</a:t>
            </a:r>
            <a:endParaRPr cap="all" spc="1371" sz="8200">
              <a:solidFill>
                <a:srgbClr val="FFFFFF"/>
              </a:solidFill>
            </a:endParaRPr>
          </a:p>
          <a:p>
            <a:pPr lvl="3">
              <a:defRPr cap="none" spc="0" sz="1800">
                <a:solidFill>
                  <a:srgbClr val="000000"/>
                </a:solidFill>
              </a:defRPr>
            </a:pPr>
            <a:r>
              <a:rPr cap="all" spc="1371" sz="8200">
                <a:solidFill>
                  <a:srgbClr val="FFFFFF"/>
                </a:solidFill>
              </a:rPr>
              <a:t>Body Level Four</a:t>
            </a:r>
            <a:endParaRPr cap="all" spc="1371" sz="8200">
              <a:solidFill>
                <a:srgbClr val="FFFFFF"/>
              </a:solidFill>
            </a:endParaRPr>
          </a:p>
          <a:p>
            <a:pPr lvl="4">
              <a:defRPr cap="none" spc="0" sz="1800">
                <a:solidFill>
                  <a:srgbClr val="000000"/>
                </a:solidFill>
              </a:defRPr>
            </a:pPr>
            <a:r>
              <a:rPr cap="all" spc="1371" sz="8200">
                <a:solidFill>
                  <a:srgbClr val="FFFFFF"/>
                </a:solidFill>
              </a:rPr>
              <a:t>Body Level Five</a:t>
            </a:r>
          </a:p>
        </p:txBody>
      </p:sp>
      <p:sp>
        <p:nvSpPr>
          <p:cNvPr id="20" name="Shape 20"/>
          <p:cNvSpPr/>
          <p:nvPr>
            <p:ph type="title"/>
          </p:nvPr>
        </p:nvSpPr>
        <p:spPr>
          <a:xfrm>
            <a:off x="2781643" y="0"/>
            <a:ext cx="30495240" cy="20156266"/>
          </a:xfrm>
          <a:prstGeom prst="rect">
            <a:avLst/>
          </a:prstGeom>
        </p:spPr>
        <p:txBody>
          <a:bodyPr lIns="209004" tIns="209004" rIns="209004" bIns="209004" anchor="b">
            <a:noAutofit/>
          </a:bodyPr>
          <a:lstStyle>
            <a:lvl1pPr defTabSz="4180087">
              <a:defRPr cap="all" sz="18300">
                <a:solidFill>
                  <a:srgbClr val="927300"/>
                </a:solidFill>
                <a:latin typeface="Book Antiqua"/>
                <a:ea typeface="Book Antiqua"/>
                <a:cs typeface="Book Antiqua"/>
                <a:sym typeface="Book Antiqua"/>
              </a:defRPr>
            </a:lvl1pPr>
          </a:lstStyle>
          <a:p>
            <a:pPr lvl="0">
              <a:defRPr cap="none" sz="1800">
                <a:solidFill>
                  <a:srgbClr val="000000"/>
                </a:solidFill>
              </a:defRPr>
            </a:pPr>
            <a:r>
              <a:rPr cap="all" sz="18300">
                <a:solidFill>
                  <a:srgbClr val="927300"/>
                </a:solidFill>
              </a:rPr>
              <a:t>Title Text</a:t>
            </a:r>
          </a:p>
        </p:txBody>
      </p:sp>
    </p:spTree>
  </p:cSld>
  <p:clrMapOvr>
    <a:masterClrMapping/>
  </p:clrMapOvr>
  <p:transitio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Vertical Title and Text">
    <p:bg>
      <p:bgPr>
        <a:solidFill>
          <a:srgbClr val="234E06"/>
        </a:solidFill>
      </p:bgPr>
    </p:bg>
    <p:spTree>
      <p:nvGrpSpPr>
        <p:cNvPr id="1" name=""/>
        <p:cNvGrpSpPr/>
        <p:nvPr/>
      </p:nvGrpSpPr>
      <p:grpSpPr>
        <a:xfrm>
          <a:off x="0" y="0"/>
          <a:ext cx="0" cy="0"/>
          <a:chOff x="0" y="0"/>
          <a:chExt cx="0" cy="0"/>
        </a:xfrm>
      </p:grpSpPr>
      <p:sp>
        <p:nvSpPr>
          <p:cNvPr id="100" name="Shape 100"/>
          <p:cNvSpPr/>
          <p:nvPr/>
        </p:nvSpPr>
        <p:spPr>
          <a:xfrm>
            <a:off x="0" y="0"/>
            <a:ext cx="42062400" cy="31089600"/>
          </a:xfrm>
          <a:prstGeom prst="rect">
            <a:avLst/>
          </a:prstGeom>
          <a:solidFill>
            <a:srgbClr val="FFFFFF"/>
          </a:solidFill>
          <a:ln w="12700">
            <a:miter lim="400000"/>
          </a:ln>
        </p:spPr>
        <p:txBody>
          <a:bodyPr lIns="0" tIns="0" rIns="0" bIns="0" anchor="ctr"/>
          <a:lstStyle/>
          <a:p>
            <a:pPr lvl="0" algn="ctr">
              <a:defRPr>
                <a:latin typeface="Century Gothic"/>
                <a:ea typeface="Century Gothic"/>
                <a:cs typeface="Century Gothic"/>
                <a:sym typeface="Century Gothic"/>
              </a:defRPr>
            </a:pPr>
          </a:p>
        </p:txBody>
      </p:sp>
      <p:sp>
        <p:nvSpPr>
          <p:cNvPr id="101" name="Shape 101"/>
          <p:cNvSpPr/>
          <p:nvPr/>
        </p:nvSpPr>
        <p:spPr>
          <a:xfrm>
            <a:off x="420623" y="460587"/>
            <a:ext cx="41221156" cy="30214485"/>
          </a:xfrm>
          <a:prstGeom prst="roundRect">
            <a:avLst>
              <a:gd name="adj" fmla="val 1735"/>
            </a:avLst>
          </a:prstGeom>
          <a:solidFill>
            <a:srgbClr val="234E06"/>
          </a:solidFill>
          <a:ln w="12700">
            <a:miter lim="400000"/>
          </a:ln>
        </p:spPr>
        <p:txBody>
          <a:bodyPr lIns="0" tIns="0" rIns="0" bIns="0" anchor="ctr"/>
          <a:lstStyle/>
          <a:p>
            <a:pPr lvl="0" algn="ctr">
              <a:defRPr>
                <a:latin typeface="Century Gothic"/>
                <a:ea typeface="Century Gothic"/>
                <a:cs typeface="Century Gothic"/>
                <a:sym typeface="Century Gothic"/>
              </a:defRPr>
            </a:pPr>
          </a:p>
        </p:txBody>
      </p:sp>
      <p:sp>
        <p:nvSpPr>
          <p:cNvPr id="102" name="Shape 102"/>
          <p:cNvSpPr/>
          <p:nvPr/>
        </p:nvSpPr>
        <p:spPr>
          <a:xfrm>
            <a:off x="1261871" y="1261016"/>
            <a:ext cx="39538660" cy="6010661"/>
          </a:xfrm>
          <a:prstGeom prst="rect">
            <a:avLst/>
          </a:prstGeom>
          <a:solidFill>
            <a:srgbClr val="FFFFFF">
              <a:alpha val="83000"/>
            </a:srgbClr>
          </a:solidFill>
          <a:ln w="12700">
            <a:miter lim="400000"/>
          </a:ln>
        </p:spPr>
        <p:txBody>
          <a:bodyPr lIns="0" tIns="0" rIns="0" bIns="0" anchor="ctr"/>
          <a:lstStyle/>
          <a:p>
            <a:pPr lvl="0" algn="ctr" defTabSz="4180087">
              <a:defRPr sz="8200">
                <a:latin typeface="Century Gothic"/>
                <a:ea typeface="Century Gothic"/>
                <a:cs typeface="Century Gothic"/>
                <a:sym typeface="Century Gothic"/>
              </a:defRPr>
            </a:pPr>
          </a:p>
        </p:txBody>
      </p:sp>
      <p:sp>
        <p:nvSpPr>
          <p:cNvPr id="103" name="Shape 103"/>
          <p:cNvSpPr/>
          <p:nvPr/>
        </p:nvSpPr>
        <p:spPr>
          <a:xfrm>
            <a:off x="1715170" y="1690308"/>
            <a:ext cx="38550392" cy="5070933"/>
          </a:xfrm>
          <a:prstGeom prst="rect">
            <a:avLst/>
          </a:prstGeom>
          <a:solidFill>
            <a:srgbClr val="FFFFFF"/>
          </a:solidFill>
          <a:ln w="12700">
            <a:miter lim="400000"/>
          </a:ln>
        </p:spPr>
        <p:txBody>
          <a:bodyPr lIns="0" tIns="0" rIns="0" bIns="0" anchor="ctr"/>
          <a:lstStyle/>
          <a:p>
            <a:pPr lvl="0" algn="ctr">
              <a:defRPr>
                <a:latin typeface="Century Gothic"/>
                <a:ea typeface="Century Gothic"/>
                <a:cs typeface="Century Gothic"/>
                <a:sym typeface="Century Gothic"/>
              </a:defRPr>
            </a:pPr>
          </a:p>
        </p:txBody>
      </p:sp>
      <p:sp>
        <p:nvSpPr>
          <p:cNvPr id="104" name="Shape 104"/>
          <p:cNvSpPr/>
          <p:nvPr/>
        </p:nvSpPr>
        <p:spPr>
          <a:xfrm>
            <a:off x="31563828" y="1036319"/>
            <a:ext cx="8552691" cy="27755940"/>
          </a:xfrm>
          <a:prstGeom prst="rect">
            <a:avLst/>
          </a:prstGeom>
          <a:solidFill>
            <a:srgbClr val="FFFFFF">
              <a:alpha val="85000"/>
            </a:srgbClr>
          </a:solidFill>
          <a:ln w="12700">
            <a:miter lim="400000"/>
          </a:ln>
        </p:spPr>
        <p:txBody>
          <a:bodyPr lIns="0" tIns="0" rIns="0" bIns="0" anchor="ctr"/>
          <a:lstStyle/>
          <a:p>
            <a:pPr lvl="0" algn="ctr" defTabSz="4180087">
              <a:defRPr sz="8200">
                <a:latin typeface="Century Gothic"/>
                <a:ea typeface="Century Gothic"/>
                <a:cs typeface="Century Gothic"/>
                <a:sym typeface="Century Gothic"/>
              </a:defRPr>
            </a:pPr>
          </a:p>
        </p:txBody>
      </p:sp>
      <p:sp>
        <p:nvSpPr>
          <p:cNvPr id="105" name="Shape 105"/>
          <p:cNvSpPr/>
          <p:nvPr/>
        </p:nvSpPr>
        <p:spPr>
          <a:xfrm>
            <a:off x="31994037" y="1593054"/>
            <a:ext cx="7692282" cy="26642480"/>
          </a:xfrm>
          <a:prstGeom prst="rect">
            <a:avLst/>
          </a:prstGeom>
          <a:solidFill>
            <a:srgbClr val="FFFFFF"/>
          </a:solidFill>
          <a:ln w="12700">
            <a:miter lim="400000"/>
          </a:ln>
        </p:spPr>
        <p:txBody>
          <a:bodyPr lIns="0" tIns="0" rIns="0" bIns="0" anchor="ctr"/>
          <a:lstStyle/>
          <a:p>
            <a:pPr lvl="0" algn="ctr">
              <a:defRPr>
                <a:latin typeface="Century Gothic"/>
                <a:ea typeface="Century Gothic"/>
                <a:cs typeface="Century Gothic"/>
                <a:sym typeface="Century Gothic"/>
              </a:defRPr>
            </a:pPr>
          </a:p>
        </p:txBody>
      </p:sp>
      <p:sp>
        <p:nvSpPr>
          <p:cNvPr id="106" name="Shape 106"/>
          <p:cNvSpPr/>
          <p:nvPr>
            <p:ph type="title"/>
          </p:nvPr>
        </p:nvSpPr>
        <p:spPr>
          <a:xfrm>
            <a:off x="32423456" y="0"/>
            <a:ext cx="6833446" cy="29828589"/>
          </a:xfrm>
          <a:prstGeom prst="rect">
            <a:avLst/>
          </a:prstGeom>
        </p:spPr>
        <p:txBody>
          <a:bodyPr lIns="209004" tIns="209004" rIns="209004" bIns="209004"/>
          <a:lstStyle>
            <a:lvl1pPr defTabSz="4180087">
              <a:defRPr cap="all" sz="16000">
                <a:solidFill>
                  <a:srgbClr val="DBAC00"/>
                </a:solidFill>
                <a:latin typeface="Book Antiqua"/>
                <a:ea typeface="Book Antiqua"/>
                <a:cs typeface="Book Antiqua"/>
                <a:sym typeface="Book Antiqua"/>
              </a:defRPr>
            </a:lvl1pPr>
          </a:lstStyle>
          <a:p>
            <a:pPr lvl="0">
              <a:defRPr cap="none" sz="1800">
                <a:solidFill>
                  <a:srgbClr val="000000"/>
                </a:solidFill>
              </a:defRPr>
            </a:pPr>
            <a:r>
              <a:rPr cap="all" sz="16000">
                <a:solidFill>
                  <a:srgbClr val="DBAC00"/>
                </a:solidFill>
              </a:rPr>
              <a:t>Title Text</a:t>
            </a:r>
          </a:p>
        </p:txBody>
      </p:sp>
      <p:sp>
        <p:nvSpPr>
          <p:cNvPr id="107" name="Shape 107"/>
          <p:cNvSpPr/>
          <p:nvPr>
            <p:ph type="body" idx="1"/>
          </p:nvPr>
        </p:nvSpPr>
        <p:spPr>
          <a:xfrm>
            <a:off x="2103120" y="1727198"/>
            <a:ext cx="28392122" cy="29362404"/>
          </a:xfrm>
          <a:prstGeom prst="rect">
            <a:avLst/>
          </a:prstGeom>
        </p:spPr>
        <p:txBody>
          <a:bodyPr lIns="209004" tIns="209004" rIns="209004" bIns="209004"/>
          <a:lstStyle>
            <a:lvl1pPr marL="1567533" indent="-1045020" defTabSz="4180087">
              <a:spcBef>
                <a:spcPts val="2600"/>
              </a:spcBef>
              <a:buClr>
                <a:srgbClr val="FFD025"/>
              </a:buClr>
              <a:defRPr sz="11000">
                <a:solidFill>
                  <a:srgbClr val="306909"/>
                </a:solidFill>
                <a:latin typeface="Century Gothic"/>
                <a:ea typeface="Century Gothic"/>
                <a:cs typeface="Century Gothic"/>
                <a:sym typeface="Century Gothic"/>
              </a:defRPr>
            </a:lvl1pPr>
            <a:lvl2pPr marL="3144253" indent="-1263213" defTabSz="4180087">
              <a:spcBef>
                <a:spcPts val="2600"/>
              </a:spcBef>
              <a:buClr>
                <a:srgbClr val="FFD025"/>
              </a:buClr>
              <a:buChar char="•"/>
              <a:defRPr sz="11000">
                <a:solidFill>
                  <a:srgbClr val="306909"/>
                </a:solidFill>
                <a:latin typeface="Century Gothic"/>
                <a:ea typeface="Century Gothic"/>
                <a:cs typeface="Century Gothic"/>
                <a:sym typeface="Century Gothic"/>
              </a:defRPr>
            </a:lvl2pPr>
            <a:lvl3pPr marL="4536923" indent="-1401858" defTabSz="4180087">
              <a:spcBef>
                <a:spcPts val="2600"/>
              </a:spcBef>
              <a:buClr>
                <a:srgbClr val="FFD025"/>
              </a:buClr>
              <a:defRPr sz="11000">
                <a:solidFill>
                  <a:srgbClr val="306909"/>
                </a:solidFill>
                <a:latin typeface="Century Gothic"/>
                <a:ea typeface="Century Gothic"/>
                <a:cs typeface="Century Gothic"/>
                <a:sym typeface="Century Gothic"/>
              </a:defRPr>
            </a:lvl3pPr>
            <a:lvl4pPr marL="6381791" indent="-1574689" defTabSz="4180087">
              <a:spcBef>
                <a:spcPts val="2600"/>
              </a:spcBef>
              <a:buClr>
                <a:srgbClr val="FFD025"/>
              </a:buClr>
              <a:buChar char="•"/>
              <a:defRPr sz="11000">
                <a:solidFill>
                  <a:srgbClr val="306909"/>
                </a:solidFill>
                <a:latin typeface="Century Gothic"/>
                <a:ea typeface="Century Gothic"/>
                <a:cs typeface="Century Gothic"/>
                <a:sym typeface="Century Gothic"/>
              </a:defRPr>
            </a:lvl4pPr>
            <a:lvl5pPr marL="7635816" indent="-1574689" defTabSz="4180087">
              <a:spcBef>
                <a:spcPts val="2600"/>
              </a:spcBef>
              <a:buClr>
                <a:srgbClr val="FFD025"/>
              </a:buClr>
              <a:buChar char="•"/>
              <a:defRPr sz="11000">
                <a:solidFill>
                  <a:srgbClr val="306909"/>
                </a:solidFill>
                <a:latin typeface="Century Gothic"/>
                <a:ea typeface="Century Gothic"/>
                <a:cs typeface="Century Gothic"/>
                <a:sym typeface="Century Gothic"/>
              </a:defRPr>
            </a:lvl5pPr>
          </a:lstStyle>
          <a:p>
            <a:pPr lvl="0">
              <a:defRPr sz="1800">
                <a:solidFill>
                  <a:srgbClr val="000000"/>
                </a:solidFill>
              </a:defRPr>
            </a:pPr>
            <a:r>
              <a:rPr sz="11000">
                <a:solidFill>
                  <a:srgbClr val="306909"/>
                </a:solidFill>
              </a:rPr>
              <a:t>Body Level One</a:t>
            </a:r>
            <a:endParaRPr sz="11000">
              <a:solidFill>
                <a:srgbClr val="306909"/>
              </a:solidFill>
            </a:endParaRPr>
          </a:p>
          <a:p>
            <a:pPr lvl="1">
              <a:defRPr sz="1800">
                <a:solidFill>
                  <a:srgbClr val="000000"/>
                </a:solidFill>
              </a:defRPr>
            </a:pPr>
            <a:r>
              <a:rPr sz="11000">
                <a:solidFill>
                  <a:srgbClr val="306909"/>
                </a:solidFill>
              </a:rPr>
              <a:t>Body Level Two</a:t>
            </a:r>
            <a:endParaRPr sz="11000">
              <a:solidFill>
                <a:srgbClr val="306909"/>
              </a:solidFill>
            </a:endParaRPr>
          </a:p>
          <a:p>
            <a:pPr lvl="2">
              <a:defRPr sz="1800">
                <a:solidFill>
                  <a:srgbClr val="000000"/>
                </a:solidFill>
              </a:defRPr>
            </a:pPr>
            <a:r>
              <a:rPr sz="11000">
                <a:solidFill>
                  <a:srgbClr val="306909"/>
                </a:solidFill>
              </a:rPr>
              <a:t>Body Level Three</a:t>
            </a:r>
            <a:endParaRPr sz="11000">
              <a:solidFill>
                <a:srgbClr val="306909"/>
              </a:solidFill>
            </a:endParaRPr>
          </a:p>
          <a:p>
            <a:pPr lvl="3">
              <a:defRPr sz="1800">
                <a:solidFill>
                  <a:srgbClr val="000000"/>
                </a:solidFill>
              </a:defRPr>
            </a:pPr>
            <a:r>
              <a:rPr sz="11000">
                <a:solidFill>
                  <a:srgbClr val="306909"/>
                </a:solidFill>
              </a:rPr>
              <a:t>Body Level Four</a:t>
            </a:r>
            <a:endParaRPr sz="11000">
              <a:solidFill>
                <a:srgbClr val="306909"/>
              </a:solidFill>
            </a:endParaRPr>
          </a:p>
          <a:p>
            <a:pPr lvl="4">
              <a:defRPr sz="1800">
                <a:solidFill>
                  <a:srgbClr val="000000"/>
                </a:solidFill>
              </a:defRPr>
            </a:pPr>
            <a:r>
              <a:rPr sz="11000">
                <a:solidFill>
                  <a:srgbClr val="306909"/>
                </a:solidFill>
              </a:rPr>
              <a:t>Body Level Five</a:t>
            </a:r>
          </a:p>
        </p:txBody>
      </p:sp>
      <p:sp>
        <p:nvSpPr>
          <p:cNvPr id="108" name="Shape 108"/>
          <p:cNvSpPr/>
          <p:nvPr>
            <p:ph type="sldNum" sz="quarter" idx="2"/>
          </p:nvPr>
        </p:nvSpPr>
        <p:spPr>
          <a:xfrm>
            <a:off x="30144721" y="29048856"/>
            <a:ext cx="9814561" cy="1188436"/>
          </a:xfrm>
          <a:prstGeom prst="rect">
            <a:avLst/>
          </a:prstGeom>
        </p:spPr>
        <p:txBody>
          <a:bodyPr lIns="209004" tIns="209004" rIns="209004" bIns="209004"/>
          <a:lstStyle>
            <a:lvl1pPr>
              <a:defRPr sz="5500">
                <a:solidFill>
                  <a:srgbClr val="306909"/>
                </a:solidFill>
              </a:defRPr>
            </a:lvl1pPr>
          </a:lstStyle>
          <a:p>
            <a:pPr lvl="0"/>
            <a:fld id="{86CB4B4D-7CA3-9044-876B-883B54F8677D}" type="slidenum"/>
          </a:p>
        </p:txBody>
      </p:sp>
    </p:spTree>
  </p:cSld>
  <p:clrMapOvr>
    <a:masterClrMapping/>
  </p:clrMapOvr>
  <p:transitio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Title Slide">
    <p:spTree>
      <p:nvGrpSpPr>
        <p:cNvPr id="1" name=""/>
        <p:cNvGrpSpPr/>
        <p:nvPr/>
      </p:nvGrpSpPr>
      <p:grpSpPr>
        <a:xfrm>
          <a:off x="0" y="0"/>
          <a:ext cx="0" cy="0"/>
          <a:chOff x="0" y="0"/>
          <a:chExt cx="0" cy="0"/>
        </a:xfrm>
      </p:grpSpPr>
      <p:sp>
        <p:nvSpPr>
          <p:cNvPr id="110" name="Shape 110"/>
          <p:cNvSpPr/>
          <p:nvPr>
            <p:ph type="title"/>
          </p:nvPr>
        </p:nvSpPr>
        <p:spPr>
          <a:xfrm>
            <a:off x="3154363" y="8362950"/>
            <a:ext cx="35753676" cy="9255125"/>
          </a:xfrm>
          <a:prstGeom prst="rect">
            <a:avLst/>
          </a:prstGeom>
        </p:spPr>
        <p:txBody>
          <a:bodyPr/>
          <a:lstStyle/>
          <a:p>
            <a:pPr lvl="0">
              <a:defRPr sz="1800"/>
            </a:pPr>
            <a:r>
              <a:rPr sz="4400"/>
              <a:t>Title Text</a:t>
            </a:r>
          </a:p>
        </p:txBody>
      </p:sp>
      <p:sp>
        <p:nvSpPr>
          <p:cNvPr id="111" name="Shape 111"/>
          <p:cNvSpPr/>
          <p:nvPr>
            <p:ph type="body" idx="1"/>
          </p:nvPr>
        </p:nvSpPr>
        <p:spPr>
          <a:xfrm>
            <a:off x="6308725" y="17618075"/>
            <a:ext cx="29444950" cy="13471525"/>
          </a:xfrm>
          <a:prstGeom prst="rect">
            <a:avLst/>
          </a:prstGeom>
        </p:spPr>
        <p:txBody>
          <a:bodyPr/>
          <a:lstStyle>
            <a:lvl1pPr marL="0" indent="0" algn="ctr">
              <a:buSzTx/>
              <a:buFontTx/>
              <a:buNone/>
              <a:defRPr>
                <a:solidFill>
                  <a:srgbClr val="888888"/>
                </a:solidFill>
              </a:defRPr>
            </a:lvl1pPr>
            <a:lvl2pPr marL="0" indent="0" algn="ctr">
              <a:buSzTx/>
              <a:buFontTx/>
              <a:buNone/>
              <a:defRPr>
                <a:solidFill>
                  <a:srgbClr val="888888"/>
                </a:solidFill>
              </a:defRPr>
            </a:lvl2pPr>
            <a:lvl3pPr marL="0" indent="0" algn="ctr">
              <a:buSzTx/>
              <a:buFontTx/>
              <a:buNone/>
              <a:defRPr>
                <a:solidFill>
                  <a:srgbClr val="888888"/>
                </a:solidFill>
              </a:defRPr>
            </a:lvl3pPr>
            <a:lvl4pPr marL="0" indent="0" algn="ctr">
              <a:buSzTx/>
              <a:buFontTx/>
              <a:buNone/>
              <a:defRPr>
                <a:solidFill>
                  <a:srgbClr val="888888"/>
                </a:solidFill>
              </a:defRPr>
            </a:lvl4pPr>
            <a:lvl5pPr marL="0" indent="0" algn="ctr">
              <a:buSzTx/>
              <a:buFontTx/>
              <a:buNone/>
              <a:defRPr>
                <a:solidFill>
                  <a:srgbClr val="888888"/>
                </a:solidFill>
              </a:defRPr>
            </a:lvl5pPr>
          </a:lstStyle>
          <a:p>
            <a:pPr lvl="0">
              <a:defRPr sz="1800">
                <a:solidFill>
                  <a:srgbClr val="000000"/>
                </a:solidFill>
              </a:defRPr>
            </a:pPr>
            <a:r>
              <a:rPr sz="3200">
                <a:solidFill>
                  <a:srgbClr val="888888"/>
                </a:solidFill>
              </a:rPr>
              <a:t>Body Level One</a:t>
            </a:r>
            <a:endParaRPr sz="3200">
              <a:solidFill>
                <a:srgbClr val="888888"/>
              </a:solidFill>
            </a:endParaRPr>
          </a:p>
          <a:p>
            <a:pPr lvl="1">
              <a:defRPr sz="1800">
                <a:solidFill>
                  <a:srgbClr val="000000"/>
                </a:solidFill>
              </a:defRPr>
            </a:pPr>
            <a:r>
              <a:rPr sz="3200">
                <a:solidFill>
                  <a:srgbClr val="888888"/>
                </a:solidFill>
              </a:rPr>
              <a:t>Body Level Two</a:t>
            </a:r>
            <a:endParaRPr sz="3200">
              <a:solidFill>
                <a:srgbClr val="888888"/>
              </a:solidFill>
            </a:endParaRPr>
          </a:p>
          <a:p>
            <a:pPr lvl="2">
              <a:defRPr sz="1800">
                <a:solidFill>
                  <a:srgbClr val="000000"/>
                </a:solidFill>
              </a:defRPr>
            </a:pPr>
            <a:r>
              <a:rPr sz="3200">
                <a:solidFill>
                  <a:srgbClr val="888888"/>
                </a:solidFill>
              </a:rPr>
              <a:t>Body Level Three</a:t>
            </a:r>
            <a:endParaRPr sz="3200">
              <a:solidFill>
                <a:srgbClr val="888888"/>
              </a:solidFill>
            </a:endParaRPr>
          </a:p>
          <a:p>
            <a:pPr lvl="3">
              <a:defRPr sz="1800">
                <a:solidFill>
                  <a:srgbClr val="000000"/>
                </a:solidFill>
              </a:defRPr>
            </a:pPr>
            <a:r>
              <a:rPr sz="3200">
                <a:solidFill>
                  <a:srgbClr val="888888"/>
                </a:solidFill>
              </a:rPr>
              <a:t>Body Level Four</a:t>
            </a:r>
            <a:endParaRPr sz="3200">
              <a:solidFill>
                <a:srgbClr val="888888"/>
              </a:solidFill>
            </a:endParaRPr>
          </a:p>
          <a:p>
            <a:pPr lvl="4">
              <a:defRPr sz="1800">
                <a:solidFill>
                  <a:srgbClr val="000000"/>
                </a:solidFill>
              </a:defRPr>
            </a:pPr>
            <a:r>
              <a:rPr sz="3200">
                <a:solidFill>
                  <a:srgbClr val="888888"/>
                </a:solidFill>
              </a:rPr>
              <a:t>Body Level Five</a:t>
            </a:r>
          </a:p>
        </p:txBody>
      </p:sp>
      <p:sp>
        <p:nvSpPr>
          <p:cNvPr id="112" name="Shape 112"/>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Title and Content">
    <p:spTree>
      <p:nvGrpSpPr>
        <p:cNvPr id="1" name=""/>
        <p:cNvGrpSpPr/>
        <p:nvPr/>
      </p:nvGrpSpPr>
      <p:grpSpPr>
        <a:xfrm>
          <a:off x="0" y="0"/>
          <a:ext cx="0" cy="0"/>
          <a:chOff x="0" y="0"/>
          <a:chExt cx="0" cy="0"/>
        </a:xfrm>
      </p:grpSpPr>
      <p:sp>
        <p:nvSpPr>
          <p:cNvPr id="114" name="Shape 114"/>
          <p:cNvSpPr/>
          <p:nvPr>
            <p:ph type="title"/>
          </p:nvPr>
        </p:nvSpPr>
        <p:spPr>
          <a:prstGeom prst="rect">
            <a:avLst/>
          </a:prstGeom>
        </p:spPr>
        <p:txBody>
          <a:bodyPr/>
          <a:lstStyle/>
          <a:p>
            <a:pPr lvl="0">
              <a:defRPr sz="1800"/>
            </a:pPr>
            <a:r>
              <a:rPr sz="4400"/>
              <a:t>Title Text</a:t>
            </a:r>
          </a:p>
        </p:txBody>
      </p:sp>
      <p:sp>
        <p:nvSpPr>
          <p:cNvPr id="115" name="Shape 115"/>
          <p:cNvSpPr/>
          <p:nvPr>
            <p:ph type="body" idx="1"/>
          </p:nvPr>
        </p:nvSpPr>
        <p:spPr>
          <a:prstGeom prst="rect">
            <a:avLst/>
          </a:prstGeom>
        </p:spPr>
        <p:txBody>
          <a:bodyPr/>
          <a:lstStyle/>
          <a:p>
            <a:pPr lvl="0">
              <a:defRPr sz="1800"/>
            </a:pPr>
            <a:r>
              <a:rPr sz="3200"/>
              <a:t>Body Level One</a:t>
            </a:r>
            <a:endParaRPr sz="3200"/>
          </a:p>
          <a:p>
            <a:pPr lvl="1">
              <a:defRPr sz="1800"/>
            </a:pPr>
            <a:r>
              <a:rPr sz="3200"/>
              <a:t>Body Level Two</a:t>
            </a:r>
            <a:endParaRPr sz="3200"/>
          </a:p>
          <a:p>
            <a:pPr lvl="2">
              <a:defRPr sz="1800"/>
            </a:pPr>
            <a:r>
              <a:rPr sz="3200"/>
              <a:t>Body Level Three</a:t>
            </a:r>
            <a:endParaRPr sz="3200"/>
          </a:p>
          <a:p>
            <a:pPr lvl="3">
              <a:defRPr sz="1800"/>
            </a:pPr>
            <a:r>
              <a:rPr sz="3200"/>
              <a:t>Body Level Four</a:t>
            </a:r>
            <a:endParaRPr sz="3200"/>
          </a:p>
          <a:p>
            <a:pPr lvl="4">
              <a:defRPr sz="1800"/>
            </a:pPr>
            <a:r>
              <a:rPr sz="3200"/>
              <a:t>Body Level Five</a:t>
            </a:r>
          </a:p>
        </p:txBody>
      </p:sp>
      <p:sp>
        <p:nvSpPr>
          <p:cNvPr id="116" name="Shape 116"/>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type="tx" showMasterSp="1" showMasterPhAnim="1">
  <p:cSld name="Section Header">
    <p:spTree>
      <p:nvGrpSpPr>
        <p:cNvPr id="1" name=""/>
        <p:cNvGrpSpPr/>
        <p:nvPr/>
      </p:nvGrpSpPr>
      <p:grpSpPr>
        <a:xfrm>
          <a:off x="0" y="0"/>
          <a:ext cx="0" cy="0"/>
          <a:chOff x="0" y="0"/>
          <a:chExt cx="0" cy="0"/>
        </a:xfrm>
      </p:grpSpPr>
      <p:sp>
        <p:nvSpPr>
          <p:cNvPr id="118" name="Shape 118"/>
          <p:cNvSpPr/>
          <p:nvPr>
            <p:ph type="title"/>
          </p:nvPr>
        </p:nvSpPr>
        <p:spPr>
          <a:xfrm>
            <a:off x="3322637" y="19978687"/>
            <a:ext cx="35753676" cy="11110915"/>
          </a:xfrm>
          <a:prstGeom prst="rect">
            <a:avLst/>
          </a:prstGeom>
        </p:spPr>
        <p:txBody>
          <a:bodyPr anchor="t"/>
          <a:lstStyle>
            <a:lvl1pPr algn="l">
              <a:defRPr b="1" cap="all" sz="4000"/>
            </a:lvl1pPr>
          </a:lstStyle>
          <a:p>
            <a:pPr lvl="0">
              <a:defRPr b="0" cap="none" sz="1800"/>
            </a:pPr>
            <a:r>
              <a:rPr b="1" cap="all" sz="4000"/>
              <a:t>Title Text</a:t>
            </a:r>
          </a:p>
        </p:txBody>
      </p:sp>
      <p:sp>
        <p:nvSpPr>
          <p:cNvPr id="119" name="Shape 119"/>
          <p:cNvSpPr/>
          <p:nvPr>
            <p:ph type="body" idx="1"/>
          </p:nvPr>
        </p:nvSpPr>
        <p:spPr>
          <a:xfrm>
            <a:off x="3322637" y="5405437"/>
            <a:ext cx="35753676" cy="14573252"/>
          </a:xfrm>
          <a:prstGeom prst="rect">
            <a:avLst/>
          </a:prstGeom>
        </p:spPr>
        <p:txBody>
          <a:bodyPr anchor="b"/>
          <a:lstStyle>
            <a:lvl1pPr marL="0" indent="0">
              <a:spcBef>
                <a:spcPts val="400"/>
              </a:spcBef>
              <a:buSzTx/>
              <a:buFontTx/>
              <a:buNone/>
              <a:defRPr sz="2000">
                <a:solidFill>
                  <a:srgbClr val="888888"/>
                </a:solidFill>
              </a:defRPr>
            </a:lvl1pPr>
            <a:lvl2pPr marL="0" indent="0">
              <a:spcBef>
                <a:spcPts val="400"/>
              </a:spcBef>
              <a:buSzTx/>
              <a:buFontTx/>
              <a:buNone/>
              <a:defRPr sz="2000">
                <a:solidFill>
                  <a:srgbClr val="888888"/>
                </a:solidFill>
              </a:defRPr>
            </a:lvl2pPr>
            <a:lvl3pPr marL="0" indent="0">
              <a:spcBef>
                <a:spcPts val="400"/>
              </a:spcBef>
              <a:buSzTx/>
              <a:buFontTx/>
              <a:buNone/>
              <a:defRPr sz="2000">
                <a:solidFill>
                  <a:srgbClr val="888888"/>
                </a:solidFill>
              </a:defRPr>
            </a:lvl3pPr>
            <a:lvl4pPr marL="0" indent="0">
              <a:spcBef>
                <a:spcPts val="400"/>
              </a:spcBef>
              <a:buSzTx/>
              <a:buFontTx/>
              <a:buNone/>
              <a:defRPr sz="2000">
                <a:solidFill>
                  <a:srgbClr val="888888"/>
                </a:solidFill>
              </a:defRPr>
            </a:lvl4pPr>
            <a:lvl5pPr marL="0" indent="0">
              <a:spcBef>
                <a:spcPts val="400"/>
              </a:spcBef>
              <a:buSzTx/>
              <a:buFontTx/>
              <a:buNone/>
              <a:defRPr sz="2000">
                <a:solidFill>
                  <a:srgbClr val="888888"/>
                </a:solidFill>
              </a:defRPr>
            </a:lvl5pPr>
          </a:lstStyle>
          <a:p>
            <a:pPr lvl="0">
              <a:defRPr sz="1800">
                <a:solidFill>
                  <a:srgbClr val="000000"/>
                </a:solidFill>
              </a:defRPr>
            </a:pPr>
            <a:r>
              <a:rPr sz="2000">
                <a:solidFill>
                  <a:srgbClr val="888888"/>
                </a:solidFill>
              </a:rPr>
              <a:t>Body Level One</a:t>
            </a:r>
            <a:endParaRPr sz="2000">
              <a:solidFill>
                <a:srgbClr val="888888"/>
              </a:solidFill>
            </a:endParaRPr>
          </a:p>
          <a:p>
            <a:pPr lvl="1">
              <a:defRPr sz="1800">
                <a:solidFill>
                  <a:srgbClr val="000000"/>
                </a:solidFill>
              </a:defRPr>
            </a:pPr>
            <a:r>
              <a:rPr sz="2000">
                <a:solidFill>
                  <a:srgbClr val="888888"/>
                </a:solidFill>
              </a:rPr>
              <a:t>Body Level Two</a:t>
            </a:r>
            <a:endParaRPr sz="2000">
              <a:solidFill>
                <a:srgbClr val="888888"/>
              </a:solidFill>
            </a:endParaRPr>
          </a:p>
          <a:p>
            <a:pPr lvl="2">
              <a:defRPr sz="1800">
                <a:solidFill>
                  <a:srgbClr val="000000"/>
                </a:solidFill>
              </a:defRPr>
            </a:pPr>
            <a:r>
              <a:rPr sz="2000">
                <a:solidFill>
                  <a:srgbClr val="888888"/>
                </a:solidFill>
              </a:rPr>
              <a:t>Body Level Three</a:t>
            </a:r>
            <a:endParaRPr sz="2000">
              <a:solidFill>
                <a:srgbClr val="888888"/>
              </a:solidFill>
            </a:endParaRPr>
          </a:p>
          <a:p>
            <a:pPr lvl="3">
              <a:defRPr sz="1800">
                <a:solidFill>
                  <a:srgbClr val="000000"/>
                </a:solidFill>
              </a:defRPr>
            </a:pPr>
            <a:r>
              <a:rPr sz="2000">
                <a:solidFill>
                  <a:srgbClr val="888888"/>
                </a:solidFill>
              </a:rPr>
              <a:t>Body Level Four</a:t>
            </a:r>
            <a:endParaRPr sz="2000">
              <a:solidFill>
                <a:srgbClr val="888888"/>
              </a:solidFill>
            </a:endParaRPr>
          </a:p>
          <a:p>
            <a:pPr lvl="4">
              <a:defRPr sz="1800">
                <a:solidFill>
                  <a:srgbClr val="000000"/>
                </a:solidFill>
              </a:defRPr>
            </a:pPr>
            <a:r>
              <a:rPr sz="2000">
                <a:solidFill>
                  <a:srgbClr val="888888"/>
                </a:solidFill>
              </a:rPr>
              <a:t>Body Level Five</a:t>
            </a:r>
          </a:p>
        </p:txBody>
      </p:sp>
      <p:sp>
        <p:nvSpPr>
          <p:cNvPr id="120" name="Shape 120"/>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type="tx" showMasterSp="1" showMasterPhAnim="1">
  <p:cSld name="Two Content">
    <p:spTree>
      <p:nvGrpSpPr>
        <p:cNvPr id="1" name=""/>
        <p:cNvGrpSpPr/>
        <p:nvPr/>
      </p:nvGrpSpPr>
      <p:grpSpPr>
        <a:xfrm>
          <a:off x="0" y="0"/>
          <a:ext cx="0" cy="0"/>
          <a:chOff x="0" y="0"/>
          <a:chExt cx="0" cy="0"/>
        </a:xfrm>
      </p:grpSpPr>
      <p:sp>
        <p:nvSpPr>
          <p:cNvPr id="122" name="Shape 122"/>
          <p:cNvSpPr/>
          <p:nvPr>
            <p:ph type="title"/>
          </p:nvPr>
        </p:nvSpPr>
        <p:spPr>
          <a:prstGeom prst="rect">
            <a:avLst/>
          </a:prstGeom>
        </p:spPr>
        <p:txBody>
          <a:bodyPr/>
          <a:lstStyle/>
          <a:p>
            <a:pPr lvl="0">
              <a:defRPr sz="1800"/>
            </a:pPr>
            <a:r>
              <a:rPr sz="4400"/>
              <a:t>Title Text</a:t>
            </a:r>
          </a:p>
        </p:txBody>
      </p:sp>
      <p:sp>
        <p:nvSpPr>
          <p:cNvPr id="123" name="Shape 123"/>
          <p:cNvSpPr/>
          <p:nvPr>
            <p:ph type="body" idx="1"/>
          </p:nvPr>
        </p:nvSpPr>
        <p:spPr>
          <a:xfrm>
            <a:off x="2103438" y="7254875"/>
            <a:ext cx="18851563" cy="23834725"/>
          </a:xfrm>
          <a:prstGeom prst="rect">
            <a:avLst/>
          </a:prstGeom>
        </p:spPr>
        <p:txBody>
          <a:bodyPr/>
          <a:lstStyle>
            <a:lvl1pPr>
              <a:spcBef>
                <a:spcPts val="600"/>
              </a:spcBef>
              <a:defRPr sz="2800"/>
            </a:lvl1pPr>
            <a:lvl2pPr marL="790575" indent="-333375">
              <a:spcBef>
                <a:spcPts val="600"/>
              </a:spcBef>
              <a:defRPr sz="2800"/>
            </a:lvl2pPr>
            <a:lvl3pPr marL="1234438" indent="-320038">
              <a:spcBef>
                <a:spcPts val="600"/>
              </a:spcBef>
              <a:defRPr sz="2800"/>
            </a:lvl3pPr>
            <a:lvl4pPr marL="1727200" indent="-355600">
              <a:spcBef>
                <a:spcPts val="600"/>
              </a:spcBef>
              <a:defRPr sz="2800"/>
            </a:lvl4pPr>
            <a:lvl5pPr marL="2184400" indent="-355600">
              <a:spcBef>
                <a:spcPts val="600"/>
              </a:spcBef>
              <a:defRPr sz="2800"/>
            </a:lvl5pPr>
          </a:lstStyle>
          <a:p>
            <a:pPr lvl="0">
              <a:defRPr sz="1800"/>
            </a:pPr>
            <a:r>
              <a:rPr sz="2800"/>
              <a:t>Body Level One</a:t>
            </a:r>
            <a:endParaRPr sz="2800"/>
          </a:p>
          <a:p>
            <a:pPr lvl="1">
              <a:defRPr sz="1800"/>
            </a:pPr>
            <a:r>
              <a:rPr sz="2800"/>
              <a:t>Body Level Two</a:t>
            </a:r>
            <a:endParaRPr sz="2800"/>
          </a:p>
          <a:p>
            <a:pPr lvl="2">
              <a:defRPr sz="1800"/>
            </a:pPr>
            <a:r>
              <a:rPr sz="2800"/>
              <a:t>Body Level Three</a:t>
            </a:r>
            <a:endParaRPr sz="2800"/>
          </a:p>
          <a:p>
            <a:pPr lvl="3">
              <a:defRPr sz="1800"/>
            </a:pPr>
            <a:r>
              <a:rPr sz="2800"/>
              <a:t>Body Level Four</a:t>
            </a:r>
            <a:endParaRPr sz="2800"/>
          </a:p>
          <a:p>
            <a:pPr lvl="4">
              <a:defRPr sz="1800"/>
            </a:pPr>
            <a:r>
              <a:rPr sz="2800"/>
              <a:t>Body Level Five</a:t>
            </a:r>
          </a:p>
        </p:txBody>
      </p:sp>
      <p:sp>
        <p:nvSpPr>
          <p:cNvPr id="124" name="Shape 124"/>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type="tx" showMasterSp="1" showMasterPhAnim="1">
  <p:cSld name="Comparison">
    <p:spTree>
      <p:nvGrpSpPr>
        <p:cNvPr id="1" name=""/>
        <p:cNvGrpSpPr/>
        <p:nvPr/>
      </p:nvGrpSpPr>
      <p:grpSpPr>
        <a:xfrm>
          <a:off x="0" y="0"/>
          <a:ext cx="0" cy="0"/>
          <a:chOff x="0" y="0"/>
          <a:chExt cx="0" cy="0"/>
        </a:xfrm>
      </p:grpSpPr>
      <p:sp>
        <p:nvSpPr>
          <p:cNvPr id="126" name="Shape 126"/>
          <p:cNvSpPr/>
          <p:nvPr>
            <p:ph type="title"/>
          </p:nvPr>
        </p:nvSpPr>
        <p:spPr>
          <a:xfrm>
            <a:off x="2103438" y="1163681"/>
            <a:ext cx="37855526" cy="5343439"/>
          </a:xfrm>
          <a:prstGeom prst="rect">
            <a:avLst/>
          </a:prstGeom>
        </p:spPr>
        <p:txBody>
          <a:bodyPr/>
          <a:lstStyle/>
          <a:p>
            <a:pPr lvl="0">
              <a:defRPr sz="1800"/>
            </a:pPr>
            <a:r>
              <a:rPr sz="4400"/>
              <a:t>Title Text</a:t>
            </a:r>
          </a:p>
        </p:txBody>
      </p:sp>
      <p:sp>
        <p:nvSpPr>
          <p:cNvPr id="127" name="Shape 127"/>
          <p:cNvSpPr/>
          <p:nvPr>
            <p:ph type="body" idx="1"/>
          </p:nvPr>
        </p:nvSpPr>
        <p:spPr>
          <a:xfrm>
            <a:off x="2103438" y="6507118"/>
            <a:ext cx="18584863" cy="3352848"/>
          </a:xfrm>
          <a:prstGeom prst="rect">
            <a:avLst/>
          </a:prstGeom>
        </p:spPr>
        <p:txBody>
          <a:bodyPr anchor="b"/>
          <a:lstStyle>
            <a:lvl1pPr marL="0" indent="0">
              <a:spcBef>
                <a:spcPts val="500"/>
              </a:spcBef>
              <a:buSzTx/>
              <a:buFontTx/>
              <a:buNone/>
              <a:defRPr b="1" sz="2400"/>
            </a:lvl1pPr>
            <a:lvl2pPr marL="0" indent="0">
              <a:spcBef>
                <a:spcPts val="500"/>
              </a:spcBef>
              <a:buSzTx/>
              <a:buFontTx/>
              <a:buNone/>
              <a:defRPr b="1" sz="2400"/>
            </a:lvl2pPr>
            <a:lvl3pPr marL="0" indent="0">
              <a:spcBef>
                <a:spcPts val="500"/>
              </a:spcBef>
              <a:buSzTx/>
              <a:buFontTx/>
              <a:buNone/>
              <a:defRPr b="1" sz="2400"/>
            </a:lvl3pPr>
            <a:lvl4pPr marL="0" indent="0">
              <a:spcBef>
                <a:spcPts val="500"/>
              </a:spcBef>
              <a:buSzTx/>
              <a:buFontTx/>
              <a:buNone/>
              <a:defRPr b="1" sz="2400"/>
            </a:lvl4pPr>
            <a:lvl5pPr marL="0" indent="0">
              <a:spcBef>
                <a:spcPts val="500"/>
              </a:spcBef>
              <a:buSzTx/>
              <a:buFontTx/>
              <a:buNone/>
              <a:defRPr b="1" sz="2400"/>
            </a:lvl5pPr>
          </a:lstStyle>
          <a:p>
            <a:pPr lvl="0">
              <a:defRPr b="0" sz="1800"/>
            </a:pPr>
            <a:r>
              <a:rPr b="1" sz="2400"/>
              <a:t>Body Level One</a:t>
            </a:r>
            <a:endParaRPr b="1" sz="2400"/>
          </a:p>
          <a:p>
            <a:pPr lvl="1">
              <a:defRPr b="0" sz="1800"/>
            </a:pPr>
            <a:r>
              <a:rPr b="1" sz="2400"/>
              <a:t>Body Level Two</a:t>
            </a:r>
            <a:endParaRPr b="1" sz="2400"/>
          </a:p>
          <a:p>
            <a:pPr lvl="2">
              <a:defRPr b="0" sz="1800"/>
            </a:pPr>
            <a:r>
              <a:rPr b="1" sz="2400"/>
              <a:t>Body Level Three</a:t>
            </a:r>
            <a:endParaRPr b="1" sz="2400"/>
          </a:p>
          <a:p>
            <a:pPr lvl="3">
              <a:defRPr b="0" sz="1800"/>
            </a:pPr>
            <a:r>
              <a:rPr b="1" sz="2400"/>
              <a:t>Body Level Four</a:t>
            </a:r>
            <a:endParaRPr b="1" sz="2400"/>
          </a:p>
          <a:p>
            <a:pPr lvl="4">
              <a:defRPr b="0" sz="1800"/>
            </a:pPr>
            <a:r>
              <a:rPr b="1" sz="2400"/>
              <a:t>Body Level Five</a:t>
            </a:r>
          </a:p>
        </p:txBody>
      </p:sp>
      <p:sp>
        <p:nvSpPr>
          <p:cNvPr id="128" name="Shape 128"/>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type="tx" showMasterSp="1" showMasterPhAnim="1">
  <p:cSld name="Title Only">
    <p:spTree>
      <p:nvGrpSpPr>
        <p:cNvPr id="1" name=""/>
        <p:cNvGrpSpPr/>
        <p:nvPr/>
      </p:nvGrpSpPr>
      <p:grpSpPr>
        <a:xfrm>
          <a:off x="0" y="0"/>
          <a:ext cx="0" cy="0"/>
          <a:chOff x="0" y="0"/>
          <a:chExt cx="0" cy="0"/>
        </a:xfrm>
      </p:grpSpPr>
      <p:sp>
        <p:nvSpPr>
          <p:cNvPr id="130" name="Shape 130"/>
          <p:cNvSpPr/>
          <p:nvPr>
            <p:ph type="title"/>
          </p:nvPr>
        </p:nvSpPr>
        <p:spPr>
          <a:xfrm>
            <a:off x="2103438" y="0"/>
            <a:ext cx="37855526" cy="7670800"/>
          </a:xfrm>
          <a:prstGeom prst="rect">
            <a:avLst/>
          </a:prstGeom>
        </p:spPr>
        <p:txBody>
          <a:bodyPr/>
          <a:lstStyle/>
          <a:p>
            <a:pPr lvl="0">
              <a:defRPr sz="1800"/>
            </a:pPr>
            <a:r>
              <a:rPr sz="4400"/>
              <a:t>Title Text</a:t>
            </a:r>
          </a:p>
        </p:txBody>
      </p:sp>
      <p:sp>
        <p:nvSpPr>
          <p:cNvPr id="131" name="Shape 131"/>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17.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
        <p:nvSpPr>
          <p:cNvPr id="133" name="Shape 133"/>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18.xml><?xml version="1.0" encoding="utf-8"?>
<p:sldLayout xmlns:a="http://schemas.openxmlformats.org/drawingml/2006/main" xmlns:r="http://schemas.openxmlformats.org/officeDocument/2006/relationships" xmlns:p="http://schemas.openxmlformats.org/presentationml/2006/main" type="tx" showMasterSp="1" showMasterPhAnim="1">
  <p:cSld name="Content with Caption">
    <p:spTree>
      <p:nvGrpSpPr>
        <p:cNvPr id="1" name=""/>
        <p:cNvGrpSpPr/>
        <p:nvPr/>
      </p:nvGrpSpPr>
      <p:grpSpPr>
        <a:xfrm>
          <a:off x="0" y="0"/>
          <a:ext cx="0" cy="0"/>
          <a:chOff x="0" y="0"/>
          <a:chExt cx="0" cy="0"/>
        </a:xfrm>
      </p:grpSpPr>
      <p:sp>
        <p:nvSpPr>
          <p:cNvPr id="135" name="Shape 135"/>
          <p:cNvSpPr/>
          <p:nvPr>
            <p:ph type="title"/>
          </p:nvPr>
        </p:nvSpPr>
        <p:spPr>
          <a:xfrm>
            <a:off x="2103438" y="0"/>
            <a:ext cx="13838238" cy="6505575"/>
          </a:xfrm>
          <a:prstGeom prst="rect">
            <a:avLst/>
          </a:prstGeom>
        </p:spPr>
        <p:txBody>
          <a:bodyPr anchor="b"/>
          <a:lstStyle>
            <a:lvl1pPr algn="l">
              <a:defRPr b="1" sz="2000"/>
            </a:lvl1pPr>
          </a:lstStyle>
          <a:p>
            <a:pPr lvl="0">
              <a:defRPr b="0" sz="1800"/>
            </a:pPr>
            <a:r>
              <a:rPr b="1" sz="2000"/>
              <a:t>Title Text</a:t>
            </a:r>
          </a:p>
        </p:txBody>
      </p:sp>
      <p:sp>
        <p:nvSpPr>
          <p:cNvPr id="136" name="Shape 136"/>
          <p:cNvSpPr/>
          <p:nvPr>
            <p:ph type="body" idx="1"/>
          </p:nvPr>
        </p:nvSpPr>
        <p:spPr>
          <a:xfrm>
            <a:off x="16444912" y="1238250"/>
            <a:ext cx="23514054" cy="29851350"/>
          </a:xfrm>
          <a:prstGeom prst="rect">
            <a:avLst/>
          </a:prstGeom>
        </p:spPr>
        <p:txBody>
          <a:bodyPr/>
          <a:lstStyle/>
          <a:p>
            <a:pPr lvl="0">
              <a:defRPr sz="1800"/>
            </a:pPr>
            <a:r>
              <a:rPr sz="3200"/>
              <a:t>Body Level One</a:t>
            </a:r>
            <a:endParaRPr sz="3200"/>
          </a:p>
          <a:p>
            <a:pPr lvl="1">
              <a:defRPr sz="1800"/>
            </a:pPr>
            <a:r>
              <a:rPr sz="3200"/>
              <a:t>Body Level Two</a:t>
            </a:r>
            <a:endParaRPr sz="3200"/>
          </a:p>
          <a:p>
            <a:pPr lvl="2">
              <a:defRPr sz="1800"/>
            </a:pPr>
            <a:r>
              <a:rPr sz="3200"/>
              <a:t>Body Level Three</a:t>
            </a:r>
            <a:endParaRPr sz="3200"/>
          </a:p>
          <a:p>
            <a:pPr lvl="3">
              <a:defRPr sz="1800"/>
            </a:pPr>
            <a:r>
              <a:rPr sz="3200"/>
              <a:t>Body Level Four</a:t>
            </a:r>
            <a:endParaRPr sz="3200"/>
          </a:p>
          <a:p>
            <a:pPr lvl="4">
              <a:defRPr sz="1800"/>
            </a:pPr>
            <a:r>
              <a:rPr sz="3200"/>
              <a:t>Body Level Five</a:t>
            </a:r>
          </a:p>
        </p:txBody>
      </p:sp>
      <p:sp>
        <p:nvSpPr>
          <p:cNvPr id="137" name="Shape 137"/>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19.xml><?xml version="1.0" encoding="utf-8"?>
<p:sldLayout xmlns:a="http://schemas.openxmlformats.org/drawingml/2006/main" xmlns:r="http://schemas.openxmlformats.org/officeDocument/2006/relationships" xmlns:p="http://schemas.openxmlformats.org/presentationml/2006/main" type="tx" showMasterSp="1" showMasterPhAnim="1">
  <p:cSld name="Picture with Caption">
    <p:spTree>
      <p:nvGrpSpPr>
        <p:cNvPr id="1" name=""/>
        <p:cNvGrpSpPr/>
        <p:nvPr/>
      </p:nvGrpSpPr>
      <p:grpSpPr>
        <a:xfrm>
          <a:off x="0" y="0"/>
          <a:ext cx="0" cy="0"/>
          <a:chOff x="0" y="0"/>
          <a:chExt cx="0" cy="0"/>
        </a:xfrm>
      </p:grpSpPr>
      <p:sp>
        <p:nvSpPr>
          <p:cNvPr id="139" name="Shape 139"/>
          <p:cNvSpPr/>
          <p:nvPr>
            <p:ph type="title"/>
          </p:nvPr>
        </p:nvSpPr>
        <p:spPr>
          <a:xfrm>
            <a:off x="8243888" y="13990637"/>
            <a:ext cx="25238077" cy="10340978"/>
          </a:xfrm>
          <a:prstGeom prst="rect">
            <a:avLst/>
          </a:prstGeom>
        </p:spPr>
        <p:txBody>
          <a:bodyPr anchor="b"/>
          <a:lstStyle>
            <a:lvl1pPr algn="l">
              <a:defRPr b="1" sz="2000"/>
            </a:lvl1pPr>
          </a:lstStyle>
          <a:p>
            <a:pPr lvl="0">
              <a:defRPr b="0" sz="1800"/>
            </a:pPr>
            <a:r>
              <a:rPr b="1" sz="2000"/>
              <a:t>Title Text</a:t>
            </a:r>
          </a:p>
        </p:txBody>
      </p:sp>
      <p:sp>
        <p:nvSpPr>
          <p:cNvPr id="140" name="Shape 140"/>
          <p:cNvSpPr/>
          <p:nvPr>
            <p:ph type="body" idx="1"/>
          </p:nvPr>
        </p:nvSpPr>
        <p:spPr>
          <a:xfrm>
            <a:off x="8243888" y="24331612"/>
            <a:ext cx="25238077" cy="6757990"/>
          </a:xfrm>
          <a:prstGeom prst="rect">
            <a:avLst/>
          </a:prstGeom>
        </p:spPr>
        <p:txBody>
          <a:bodyPr/>
          <a:lstStyle>
            <a:lvl1pPr marL="0" indent="0">
              <a:spcBef>
                <a:spcPts val="300"/>
              </a:spcBef>
              <a:buSzTx/>
              <a:buFontTx/>
              <a:buNone/>
              <a:defRPr sz="1400"/>
            </a:lvl1pPr>
            <a:lvl2pPr marL="0" indent="0">
              <a:spcBef>
                <a:spcPts val="300"/>
              </a:spcBef>
              <a:buSzTx/>
              <a:buFontTx/>
              <a:buNone/>
              <a:defRPr sz="1400"/>
            </a:lvl2pPr>
            <a:lvl3pPr marL="0" indent="0">
              <a:spcBef>
                <a:spcPts val="300"/>
              </a:spcBef>
              <a:buSzTx/>
              <a:buFontTx/>
              <a:buNone/>
              <a:defRPr sz="1400"/>
            </a:lvl3pPr>
            <a:lvl4pPr marL="0" indent="0">
              <a:spcBef>
                <a:spcPts val="300"/>
              </a:spcBef>
              <a:buSzTx/>
              <a:buFontTx/>
              <a:buNone/>
              <a:defRPr sz="1400"/>
            </a:lvl4pPr>
            <a:lvl5pPr marL="0" indent="0">
              <a:spcBef>
                <a:spcPts val="300"/>
              </a:spcBef>
              <a:buSzTx/>
              <a:buFontTx/>
              <a:buNone/>
              <a:defRPr sz="1400"/>
            </a:lvl5pPr>
          </a:lstStyle>
          <a:p>
            <a:pPr lvl="0">
              <a:defRPr sz="1800"/>
            </a:pPr>
            <a:r>
              <a:rPr sz="1400"/>
              <a:t>Body Level One</a:t>
            </a:r>
            <a:endParaRPr sz="1400"/>
          </a:p>
          <a:p>
            <a:pPr lvl="1">
              <a:defRPr sz="1800"/>
            </a:pPr>
            <a:r>
              <a:rPr sz="1400"/>
              <a:t>Body Level Two</a:t>
            </a:r>
            <a:endParaRPr sz="1400"/>
          </a:p>
          <a:p>
            <a:pPr lvl="2">
              <a:defRPr sz="1800"/>
            </a:pPr>
            <a:r>
              <a:rPr sz="1400"/>
              <a:t>Body Level Three</a:t>
            </a:r>
            <a:endParaRPr sz="1400"/>
          </a:p>
          <a:p>
            <a:pPr lvl="3">
              <a:defRPr sz="1800"/>
            </a:pPr>
            <a:r>
              <a:rPr sz="1400"/>
              <a:t>Body Level Four</a:t>
            </a:r>
            <a:endParaRPr sz="1400"/>
          </a:p>
          <a:p>
            <a:pPr lvl="4">
              <a:defRPr sz="1800"/>
            </a:pPr>
            <a:r>
              <a:rPr sz="1400"/>
              <a:t>Body Level Five</a:t>
            </a:r>
          </a:p>
        </p:txBody>
      </p:sp>
      <p:sp>
        <p:nvSpPr>
          <p:cNvPr id="141" name="Shape 141"/>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Title and Content">
    <p:bg>
      <p:bgPr>
        <a:solidFill>
          <a:srgbClr val="234E06"/>
        </a:solidFill>
      </p:bgPr>
    </p:bg>
    <p:spTree>
      <p:nvGrpSpPr>
        <p:cNvPr id="1" name=""/>
        <p:cNvGrpSpPr/>
        <p:nvPr/>
      </p:nvGrpSpPr>
      <p:grpSpPr>
        <a:xfrm>
          <a:off x="0" y="0"/>
          <a:ext cx="0" cy="0"/>
          <a:chOff x="0" y="0"/>
          <a:chExt cx="0" cy="0"/>
        </a:xfrm>
      </p:grpSpPr>
      <p:sp>
        <p:nvSpPr>
          <p:cNvPr id="22" name="Shape 22"/>
          <p:cNvSpPr/>
          <p:nvPr/>
        </p:nvSpPr>
        <p:spPr>
          <a:xfrm>
            <a:off x="0" y="0"/>
            <a:ext cx="42062400" cy="31089600"/>
          </a:xfrm>
          <a:prstGeom prst="rect">
            <a:avLst/>
          </a:prstGeom>
          <a:solidFill>
            <a:srgbClr val="FFFFFF"/>
          </a:solidFill>
          <a:ln w="12700">
            <a:miter lim="400000"/>
          </a:ln>
        </p:spPr>
        <p:txBody>
          <a:bodyPr lIns="0" tIns="0" rIns="0" bIns="0" anchor="ctr"/>
          <a:lstStyle/>
          <a:p>
            <a:pPr lvl="0" algn="ctr">
              <a:defRPr>
                <a:latin typeface="Century Gothic"/>
                <a:ea typeface="Century Gothic"/>
                <a:cs typeface="Century Gothic"/>
                <a:sym typeface="Century Gothic"/>
              </a:defRPr>
            </a:pPr>
          </a:p>
        </p:txBody>
      </p:sp>
      <p:sp>
        <p:nvSpPr>
          <p:cNvPr id="23" name="Shape 23"/>
          <p:cNvSpPr/>
          <p:nvPr/>
        </p:nvSpPr>
        <p:spPr>
          <a:xfrm>
            <a:off x="420623" y="460587"/>
            <a:ext cx="41221156" cy="30214485"/>
          </a:xfrm>
          <a:prstGeom prst="roundRect">
            <a:avLst>
              <a:gd name="adj" fmla="val 1735"/>
            </a:avLst>
          </a:prstGeom>
          <a:solidFill>
            <a:srgbClr val="234E06"/>
          </a:solidFill>
          <a:ln w="12700">
            <a:miter lim="400000"/>
          </a:ln>
        </p:spPr>
        <p:txBody>
          <a:bodyPr lIns="0" tIns="0" rIns="0" bIns="0" anchor="ctr"/>
          <a:lstStyle/>
          <a:p>
            <a:pPr lvl="0" algn="ctr">
              <a:defRPr>
                <a:latin typeface="Century Gothic"/>
                <a:ea typeface="Century Gothic"/>
                <a:cs typeface="Century Gothic"/>
                <a:sym typeface="Century Gothic"/>
              </a:defRPr>
            </a:pPr>
          </a:p>
        </p:txBody>
      </p:sp>
      <p:sp>
        <p:nvSpPr>
          <p:cNvPr id="24" name="Shape 24"/>
          <p:cNvSpPr/>
          <p:nvPr/>
        </p:nvSpPr>
        <p:spPr>
          <a:xfrm>
            <a:off x="1448084" y="1153099"/>
            <a:ext cx="39166230" cy="3343101"/>
          </a:xfrm>
          <a:prstGeom prst="rect">
            <a:avLst/>
          </a:prstGeom>
          <a:gradFill>
            <a:gsLst>
              <a:gs pos="0">
                <a:srgbClr val="EAFFDC"/>
              </a:gs>
              <a:gs pos="25000">
                <a:srgbClr val="CDE4BE"/>
              </a:gs>
              <a:gs pos="38000">
                <a:srgbClr val="B2C9A3"/>
              </a:gs>
              <a:gs pos="55000">
                <a:srgbClr val="AEC69F"/>
              </a:gs>
              <a:gs pos="80000">
                <a:srgbClr val="ACC899"/>
              </a:gs>
              <a:gs pos="88000">
                <a:srgbClr val="B5D69F"/>
              </a:gs>
              <a:gs pos="100000">
                <a:srgbClr val="E2FFCE"/>
              </a:gs>
            </a:gsLst>
            <a:lin ang="5400000"/>
          </a:gradFill>
          <a:ln>
            <a:solidFill>
              <a:srgbClr val="DDF6CB"/>
            </a:solidFill>
          </a:ln>
        </p:spPr>
        <p:txBody>
          <a:bodyPr lIns="0" tIns="0" rIns="0" bIns="0" anchor="ctr"/>
          <a:lstStyle/>
          <a:p>
            <a:pPr lvl="0">
              <a:defRPr>
                <a:latin typeface="Century Gothic"/>
                <a:ea typeface="Century Gothic"/>
                <a:cs typeface="Century Gothic"/>
                <a:sym typeface="Century Gothic"/>
              </a:defRPr>
            </a:pPr>
          </a:p>
        </p:txBody>
      </p:sp>
      <p:sp>
        <p:nvSpPr>
          <p:cNvPr id="25" name="Shape 25"/>
          <p:cNvSpPr/>
          <p:nvPr/>
        </p:nvSpPr>
        <p:spPr>
          <a:xfrm>
            <a:off x="4449321" y="1246798"/>
            <a:ext cx="33163754" cy="1741273"/>
          </a:xfrm>
          <a:prstGeom prst="rect">
            <a:avLst/>
          </a:prstGeom>
          <a:gradFill>
            <a:gsLst>
              <a:gs pos="0">
                <a:srgbClr val="FFFEFE"/>
              </a:gs>
              <a:gs pos="68000">
                <a:srgbClr val="F8D183"/>
              </a:gs>
              <a:gs pos="81000">
                <a:srgbClr val="F8D07D"/>
              </a:gs>
              <a:gs pos="86000">
                <a:srgbClr val="F8D48D"/>
              </a:gs>
              <a:gs pos="100000">
                <a:srgbClr val="FCECD2"/>
              </a:gs>
            </a:gsLst>
            <a:lin ang="5400000"/>
          </a:gradFill>
          <a:ln>
            <a:solidFill>
              <a:srgbClr val="F0BD00"/>
            </a:solidFill>
          </a:ln>
        </p:spPr>
        <p:txBody>
          <a:bodyPr lIns="0" tIns="0" rIns="0" bIns="0" anchor="ctr"/>
          <a:lstStyle/>
          <a:p>
            <a:pPr lvl="0">
              <a:defRPr>
                <a:solidFill>
                  <a:srgbClr val="FFFFFF"/>
                </a:solidFill>
                <a:latin typeface="Century Gothic"/>
                <a:ea typeface="Century Gothic"/>
                <a:cs typeface="Century Gothic"/>
                <a:sym typeface="Century Gothic"/>
              </a:defRPr>
            </a:pPr>
          </a:p>
        </p:txBody>
      </p:sp>
      <p:sp>
        <p:nvSpPr>
          <p:cNvPr id="26" name="Shape 26"/>
          <p:cNvSpPr/>
          <p:nvPr>
            <p:ph type="title"/>
          </p:nvPr>
        </p:nvSpPr>
        <p:spPr>
          <a:xfrm>
            <a:off x="6049540" y="0"/>
            <a:ext cx="29963319" cy="4745076"/>
          </a:xfrm>
          <a:prstGeom prst="rect">
            <a:avLst/>
          </a:prstGeom>
        </p:spPr>
        <p:txBody>
          <a:bodyPr lIns="209004" tIns="209004" rIns="209004" bIns="209004"/>
          <a:lstStyle>
            <a:lvl1pPr defTabSz="4180087">
              <a:defRPr cap="all" sz="16000">
                <a:solidFill>
                  <a:srgbClr val="DBAC00"/>
                </a:solidFill>
                <a:latin typeface="Book Antiqua"/>
                <a:ea typeface="Book Antiqua"/>
                <a:cs typeface="Book Antiqua"/>
                <a:sym typeface="Book Antiqua"/>
              </a:defRPr>
            </a:lvl1pPr>
          </a:lstStyle>
          <a:p>
            <a:pPr lvl="0">
              <a:defRPr cap="none" sz="1800">
                <a:solidFill>
                  <a:srgbClr val="000000"/>
                </a:solidFill>
              </a:defRPr>
            </a:pPr>
            <a:r>
              <a:rPr cap="all" sz="16000">
                <a:solidFill>
                  <a:srgbClr val="DBAC00"/>
                </a:solidFill>
              </a:rPr>
              <a:t>Title Text</a:t>
            </a:r>
          </a:p>
        </p:txBody>
      </p:sp>
      <p:sp>
        <p:nvSpPr>
          <p:cNvPr id="27" name="Shape 27"/>
          <p:cNvSpPr/>
          <p:nvPr>
            <p:ph type="body" idx="1"/>
          </p:nvPr>
        </p:nvSpPr>
        <p:spPr>
          <a:xfrm>
            <a:off x="2103120" y="7945122"/>
            <a:ext cx="37856161" cy="23144479"/>
          </a:xfrm>
          <a:prstGeom prst="rect">
            <a:avLst/>
          </a:prstGeom>
        </p:spPr>
        <p:txBody>
          <a:bodyPr lIns="209004" tIns="209004" rIns="209004" bIns="209004"/>
          <a:lstStyle>
            <a:lvl1pPr marL="1567533" indent="-1045020" defTabSz="4180087">
              <a:spcBef>
                <a:spcPts val="2600"/>
              </a:spcBef>
              <a:buClr>
                <a:srgbClr val="FFD025"/>
              </a:buClr>
              <a:defRPr sz="11000">
                <a:solidFill>
                  <a:srgbClr val="306909"/>
                </a:solidFill>
                <a:latin typeface="Century Gothic"/>
                <a:ea typeface="Century Gothic"/>
                <a:cs typeface="Century Gothic"/>
                <a:sym typeface="Century Gothic"/>
              </a:defRPr>
            </a:lvl1pPr>
            <a:lvl2pPr marL="3144253" indent="-1263213" defTabSz="4180087">
              <a:spcBef>
                <a:spcPts val="2600"/>
              </a:spcBef>
              <a:buClr>
                <a:srgbClr val="FFD025"/>
              </a:buClr>
              <a:buChar char="•"/>
              <a:defRPr sz="11000">
                <a:solidFill>
                  <a:srgbClr val="306909"/>
                </a:solidFill>
                <a:latin typeface="Century Gothic"/>
                <a:ea typeface="Century Gothic"/>
                <a:cs typeface="Century Gothic"/>
                <a:sym typeface="Century Gothic"/>
              </a:defRPr>
            </a:lvl2pPr>
            <a:lvl3pPr marL="4536923" indent="-1401858" defTabSz="4180087">
              <a:spcBef>
                <a:spcPts val="2600"/>
              </a:spcBef>
              <a:buClr>
                <a:srgbClr val="FFD025"/>
              </a:buClr>
              <a:defRPr sz="11000">
                <a:solidFill>
                  <a:srgbClr val="306909"/>
                </a:solidFill>
                <a:latin typeface="Century Gothic"/>
                <a:ea typeface="Century Gothic"/>
                <a:cs typeface="Century Gothic"/>
                <a:sym typeface="Century Gothic"/>
              </a:defRPr>
            </a:lvl3pPr>
            <a:lvl4pPr marL="6381791" indent="-1574689" defTabSz="4180087">
              <a:spcBef>
                <a:spcPts val="2600"/>
              </a:spcBef>
              <a:buClr>
                <a:srgbClr val="FFD025"/>
              </a:buClr>
              <a:buChar char="•"/>
              <a:defRPr sz="11000">
                <a:solidFill>
                  <a:srgbClr val="306909"/>
                </a:solidFill>
                <a:latin typeface="Century Gothic"/>
                <a:ea typeface="Century Gothic"/>
                <a:cs typeface="Century Gothic"/>
                <a:sym typeface="Century Gothic"/>
              </a:defRPr>
            </a:lvl4pPr>
            <a:lvl5pPr marL="7635816" indent="-1574689" defTabSz="4180087">
              <a:spcBef>
                <a:spcPts val="2600"/>
              </a:spcBef>
              <a:buClr>
                <a:srgbClr val="FFD025"/>
              </a:buClr>
              <a:buChar char="•"/>
              <a:defRPr sz="11000">
                <a:solidFill>
                  <a:srgbClr val="306909"/>
                </a:solidFill>
                <a:latin typeface="Century Gothic"/>
                <a:ea typeface="Century Gothic"/>
                <a:cs typeface="Century Gothic"/>
                <a:sym typeface="Century Gothic"/>
              </a:defRPr>
            </a:lvl5pPr>
          </a:lstStyle>
          <a:p>
            <a:pPr lvl="0">
              <a:defRPr sz="1800">
                <a:solidFill>
                  <a:srgbClr val="000000"/>
                </a:solidFill>
              </a:defRPr>
            </a:pPr>
            <a:r>
              <a:rPr sz="11000">
                <a:solidFill>
                  <a:srgbClr val="306909"/>
                </a:solidFill>
              </a:rPr>
              <a:t>Body Level One</a:t>
            </a:r>
            <a:endParaRPr sz="11000">
              <a:solidFill>
                <a:srgbClr val="306909"/>
              </a:solidFill>
            </a:endParaRPr>
          </a:p>
          <a:p>
            <a:pPr lvl="1">
              <a:defRPr sz="1800">
                <a:solidFill>
                  <a:srgbClr val="000000"/>
                </a:solidFill>
              </a:defRPr>
            </a:pPr>
            <a:r>
              <a:rPr sz="11000">
                <a:solidFill>
                  <a:srgbClr val="306909"/>
                </a:solidFill>
              </a:rPr>
              <a:t>Body Level Two</a:t>
            </a:r>
            <a:endParaRPr sz="11000">
              <a:solidFill>
                <a:srgbClr val="306909"/>
              </a:solidFill>
            </a:endParaRPr>
          </a:p>
          <a:p>
            <a:pPr lvl="2">
              <a:defRPr sz="1800">
                <a:solidFill>
                  <a:srgbClr val="000000"/>
                </a:solidFill>
              </a:defRPr>
            </a:pPr>
            <a:r>
              <a:rPr sz="11000">
                <a:solidFill>
                  <a:srgbClr val="306909"/>
                </a:solidFill>
              </a:rPr>
              <a:t>Body Level Three</a:t>
            </a:r>
            <a:endParaRPr sz="11000">
              <a:solidFill>
                <a:srgbClr val="306909"/>
              </a:solidFill>
            </a:endParaRPr>
          </a:p>
          <a:p>
            <a:pPr lvl="3">
              <a:defRPr sz="1800">
                <a:solidFill>
                  <a:srgbClr val="000000"/>
                </a:solidFill>
              </a:defRPr>
            </a:pPr>
            <a:r>
              <a:rPr sz="11000">
                <a:solidFill>
                  <a:srgbClr val="306909"/>
                </a:solidFill>
              </a:rPr>
              <a:t>Body Level Four</a:t>
            </a:r>
            <a:endParaRPr sz="11000">
              <a:solidFill>
                <a:srgbClr val="306909"/>
              </a:solidFill>
            </a:endParaRPr>
          </a:p>
          <a:p>
            <a:pPr lvl="4">
              <a:defRPr sz="1800">
                <a:solidFill>
                  <a:srgbClr val="000000"/>
                </a:solidFill>
              </a:defRPr>
            </a:pPr>
            <a:r>
              <a:rPr sz="11000">
                <a:solidFill>
                  <a:srgbClr val="306909"/>
                </a:solidFill>
              </a:rPr>
              <a:t>Body Level Five</a:t>
            </a:r>
          </a:p>
        </p:txBody>
      </p:sp>
      <p:sp>
        <p:nvSpPr>
          <p:cNvPr id="28" name="Shape 28"/>
          <p:cNvSpPr/>
          <p:nvPr>
            <p:ph type="sldNum" sz="quarter" idx="2"/>
          </p:nvPr>
        </p:nvSpPr>
        <p:spPr>
          <a:xfrm>
            <a:off x="30144721" y="29048856"/>
            <a:ext cx="9814561" cy="1188436"/>
          </a:xfrm>
          <a:prstGeom prst="rect">
            <a:avLst/>
          </a:prstGeom>
        </p:spPr>
        <p:txBody>
          <a:bodyPr lIns="209004" tIns="209004" rIns="209004" bIns="209004"/>
          <a:lstStyle>
            <a:lvl1pPr>
              <a:defRPr sz="5500">
                <a:solidFill>
                  <a:srgbClr val="306909"/>
                </a:solidFill>
              </a:defRPr>
            </a:lvl1pPr>
          </a:lstStyle>
          <a:p>
            <a:pPr lvl="0"/>
            <a:fld id="{86CB4B4D-7CA3-9044-876B-883B54F8677D}" type="slidenum"/>
          </a:p>
        </p:txBody>
      </p:sp>
    </p:spTree>
  </p:cSld>
  <p:clrMapOvr>
    <a:masterClrMapping/>
  </p:clrMapOvr>
  <p:transition spd="med" advClick="1"/>
</p:sldLayout>
</file>

<file path=ppt/slideLayouts/slideLayout20.xml><?xml version="1.0" encoding="utf-8"?>
<p:sldLayout xmlns:a="http://schemas.openxmlformats.org/drawingml/2006/main" xmlns:r="http://schemas.openxmlformats.org/officeDocument/2006/relationships" xmlns:p="http://schemas.openxmlformats.org/presentationml/2006/main" type="tx" showMasterSp="1" showMasterPhAnim="1">
  <p:cSld name="Title and Vertical Text">
    <p:spTree>
      <p:nvGrpSpPr>
        <p:cNvPr id="1" name=""/>
        <p:cNvGrpSpPr/>
        <p:nvPr/>
      </p:nvGrpSpPr>
      <p:grpSpPr>
        <a:xfrm>
          <a:off x="0" y="0"/>
          <a:ext cx="0" cy="0"/>
          <a:chOff x="0" y="0"/>
          <a:chExt cx="0" cy="0"/>
        </a:xfrm>
      </p:grpSpPr>
      <p:sp>
        <p:nvSpPr>
          <p:cNvPr id="143" name="Shape 143"/>
          <p:cNvSpPr/>
          <p:nvPr>
            <p:ph type="title"/>
          </p:nvPr>
        </p:nvSpPr>
        <p:spPr>
          <a:prstGeom prst="rect">
            <a:avLst/>
          </a:prstGeom>
        </p:spPr>
        <p:txBody>
          <a:bodyPr/>
          <a:lstStyle/>
          <a:p>
            <a:pPr lvl="0">
              <a:defRPr sz="1800"/>
            </a:pPr>
            <a:r>
              <a:rPr sz="4400"/>
              <a:t>Title Text</a:t>
            </a:r>
          </a:p>
        </p:txBody>
      </p:sp>
      <p:sp>
        <p:nvSpPr>
          <p:cNvPr id="144" name="Shape 144"/>
          <p:cNvSpPr/>
          <p:nvPr>
            <p:ph type="body" idx="1"/>
          </p:nvPr>
        </p:nvSpPr>
        <p:spPr>
          <a:prstGeom prst="rect">
            <a:avLst/>
          </a:prstGeom>
        </p:spPr>
        <p:txBody>
          <a:bodyPr/>
          <a:lstStyle/>
          <a:p>
            <a:pPr lvl="0">
              <a:defRPr sz="1800"/>
            </a:pPr>
            <a:r>
              <a:rPr sz="3200"/>
              <a:t>Body Level One</a:t>
            </a:r>
            <a:endParaRPr sz="3200"/>
          </a:p>
          <a:p>
            <a:pPr lvl="1">
              <a:defRPr sz="1800"/>
            </a:pPr>
            <a:r>
              <a:rPr sz="3200"/>
              <a:t>Body Level Two</a:t>
            </a:r>
            <a:endParaRPr sz="3200"/>
          </a:p>
          <a:p>
            <a:pPr lvl="2">
              <a:defRPr sz="1800"/>
            </a:pPr>
            <a:r>
              <a:rPr sz="3200"/>
              <a:t>Body Level Three</a:t>
            </a:r>
            <a:endParaRPr sz="3200"/>
          </a:p>
          <a:p>
            <a:pPr lvl="3">
              <a:defRPr sz="1800"/>
            </a:pPr>
            <a:r>
              <a:rPr sz="3200"/>
              <a:t>Body Level Four</a:t>
            </a:r>
            <a:endParaRPr sz="3200"/>
          </a:p>
          <a:p>
            <a:pPr lvl="4">
              <a:defRPr sz="1800"/>
            </a:pPr>
            <a:r>
              <a:rPr sz="3200"/>
              <a:t>Body Level Five</a:t>
            </a:r>
          </a:p>
        </p:txBody>
      </p:sp>
      <p:sp>
        <p:nvSpPr>
          <p:cNvPr id="145" name="Shape 145"/>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21.xml><?xml version="1.0" encoding="utf-8"?>
<p:sldLayout xmlns:a="http://schemas.openxmlformats.org/drawingml/2006/main" xmlns:r="http://schemas.openxmlformats.org/officeDocument/2006/relationships" xmlns:p="http://schemas.openxmlformats.org/presentationml/2006/main" type="tx" showMasterSp="1" showMasterPhAnim="1">
  <p:cSld name="Vertical Title and Text">
    <p:spTree>
      <p:nvGrpSpPr>
        <p:cNvPr id="1" name=""/>
        <p:cNvGrpSpPr/>
        <p:nvPr/>
      </p:nvGrpSpPr>
      <p:grpSpPr>
        <a:xfrm>
          <a:off x="0" y="0"/>
          <a:ext cx="0" cy="0"/>
          <a:chOff x="0" y="0"/>
          <a:chExt cx="0" cy="0"/>
        </a:xfrm>
      </p:grpSpPr>
      <p:sp>
        <p:nvSpPr>
          <p:cNvPr id="147" name="Shape 147"/>
          <p:cNvSpPr/>
          <p:nvPr>
            <p:ph type="title"/>
          </p:nvPr>
        </p:nvSpPr>
        <p:spPr>
          <a:xfrm>
            <a:off x="30495875" y="0"/>
            <a:ext cx="9463090" cy="29016325"/>
          </a:xfrm>
          <a:prstGeom prst="rect">
            <a:avLst/>
          </a:prstGeom>
        </p:spPr>
        <p:txBody>
          <a:bodyPr/>
          <a:lstStyle/>
          <a:p>
            <a:pPr lvl="0">
              <a:defRPr sz="1800"/>
            </a:pPr>
            <a:r>
              <a:rPr sz="4400"/>
              <a:t>Title Text</a:t>
            </a:r>
          </a:p>
        </p:txBody>
      </p:sp>
      <p:sp>
        <p:nvSpPr>
          <p:cNvPr id="148" name="Shape 148"/>
          <p:cNvSpPr/>
          <p:nvPr>
            <p:ph type="body" idx="1"/>
          </p:nvPr>
        </p:nvSpPr>
        <p:spPr>
          <a:xfrm>
            <a:off x="2103438" y="1244600"/>
            <a:ext cx="28240038" cy="29845000"/>
          </a:xfrm>
          <a:prstGeom prst="rect">
            <a:avLst/>
          </a:prstGeom>
        </p:spPr>
        <p:txBody>
          <a:bodyPr/>
          <a:lstStyle/>
          <a:p>
            <a:pPr lvl="0">
              <a:defRPr sz="1800"/>
            </a:pPr>
            <a:r>
              <a:rPr sz="3200"/>
              <a:t>Body Level One</a:t>
            </a:r>
            <a:endParaRPr sz="3200"/>
          </a:p>
          <a:p>
            <a:pPr lvl="1">
              <a:defRPr sz="1800"/>
            </a:pPr>
            <a:r>
              <a:rPr sz="3200"/>
              <a:t>Body Level Two</a:t>
            </a:r>
            <a:endParaRPr sz="3200"/>
          </a:p>
          <a:p>
            <a:pPr lvl="2">
              <a:defRPr sz="1800"/>
            </a:pPr>
            <a:r>
              <a:rPr sz="3200"/>
              <a:t>Body Level Three</a:t>
            </a:r>
            <a:endParaRPr sz="3200"/>
          </a:p>
          <a:p>
            <a:pPr lvl="3">
              <a:defRPr sz="1800"/>
            </a:pPr>
            <a:r>
              <a:rPr sz="3200"/>
              <a:t>Body Level Four</a:t>
            </a:r>
            <a:endParaRPr sz="3200"/>
          </a:p>
          <a:p>
            <a:pPr lvl="4">
              <a:defRPr sz="1800"/>
            </a:pPr>
            <a:r>
              <a:rPr sz="3200"/>
              <a:t>Body Level Five</a:t>
            </a:r>
          </a:p>
        </p:txBody>
      </p:sp>
      <p:sp>
        <p:nvSpPr>
          <p:cNvPr id="149" name="Shape 149"/>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22.xml><?xml version="1.0" encoding="utf-8"?>
<p:sldLayout xmlns:a="http://schemas.openxmlformats.org/drawingml/2006/main" xmlns:r="http://schemas.openxmlformats.org/officeDocument/2006/relationships" xmlns:p="http://schemas.openxmlformats.org/presentationml/2006/main" type="tx" showMasterSp="1" showMasterPhAnim="1">
  <p:cSld name="Custom Layout">
    <p:spTree>
      <p:nvGrpSpPr>
        <p:cNvPr id="1" name=""/>
        <p:cNvGrpSpPr/>
        <p:nvPr/>
      </p:nvGrpSpPr>
      <p:grpSpPr>
        <a:xfrm>
          <a:off x="0" y="0"/>
          <a:ext cx="0" cy="0"/>
          <a:chOff x="0" y="0"/>
          <a:chExt cx="0" cy="0"/>
        </a:xfrm>
      </p:grpSpPr>
      <p:sp>
        <p:nvSpPr>
          <p:cNvPr id="151" name="Shape 151"/>
          <p:cNvSpPr/>
          <p:nvPr>
            <p:ph type="title"/>
          </p:nvPr>
        </p:nvSpPr>
        <p:spPr>
          <a:xfrm>
            <a:off x="2103438" y="0"/>
            <a:ext cx="37855526" cy="7670800"/>
          </a:xfrm>
          <a:prstGeom prst="rect">
            <a:avLst/>
          </a:prstGeom>
        </p:spPr>
        <p:txBody>
          <a:bodyPr/>
          <a:lstStyle/>
          <a:p>
            <a:pPr lvl="0">
              <a:defRPr sz="1800"/>
            </a:pPr>
            <a:r>
              <a:rPr sz="4400"/>
              <a:t>Title Text</a:t>
            </a:r>
          </a:p>
        </p:txBody>
      </p:sp>
      <p:sp>
        <p:nvSpPr>
          <p:cNvPr id="152" name="Shape 152"/>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Section Header">
    <p:bg>
      <p:bgPr>
        <a:solidFill>
          <a:srgbClr val="234E06"/>
        </a:solidFill>
      </p:bgPr>
    </p:bg>
    <p:spTree>
      <p:nvGrpSpPr>
        <p:cNvPr id="1" name=""/>
        <p:cNvGrpSpPr/>
        <p:nvPr/>
      </p:nvGrpSpPr>
      <p:grpSpPr>
        <a:xfrm>
          <a:off x="0" y="0"/>
          <a:ext cx="0" cy="0"/>
          <a:chOff x="0" y="0"/>
          <a:chExt cx="0" cy="0"/>
        </a:xfrm>
      </p:grpSpPr>
      <p:sp>
        <p:nvSpPr>
          <p:cNvPr id="30" name="Shape 30"/>
          <p:cNvSpPr/>
          <p:nvPr/>
        </p:nvSpPr>
        <p:spPr>
          <a:xfrm>
            <a:off x="0" y="0"/>
            <a:ext cx="42062400" cy="31089600"/>
          </a:xfrm>
          <a:prstGeom prst="rect">
            <a:avLst/>
          </a:prstGeom>
          <a:solidFill>
            <a:srgbClr val="FFFFFF"/>
          </a:solidFill>
          <a:ln w="12700">
            <a:miter lim="400000"/>
          </a:ln>
        </p:spPr>
        <p:txBody>
          <a:bodyPr lIns="0" tIns="0" rIns="0" bIns="0" anchor="ctr"/>
          <a:lstStyle/>
          <a:p>
            <a:pPr lvl="0" algn="ctr">
              <a:defRPr>
                <a:latin typeface="Century Gothic"/>
                <a:ea typeface="Century Gothic"/>
                <a:cs typeface="Century Gothic"/>
                <a:sym typeface="Century Gothic"/>
              </a:defRPr>
            </a:pPr>
          </a:p>
        </p:txBody>
      </p:sp>
      <p:sp>
        <p:nvSpPr>
          <p:cNvPr id="31" name="Shape 31"/>
          <p:cNvSpPr/>
          <p:nvPr/>
        </p:nvSpPr>
        <p:spPr>
          <a:xfrm>
            <a:off x="420623" y="460587"/>
            <a:ext cx="41221156" cy="30214485"/>
          </a:xfrm>
          <a:prstGeom prst="roundRect">
            <a:avLst>
              <a:gd name="adj" fmla="val 1735"/>
            </a:avLst>
          </a:prstGeom>
          <a:solidFill>
            <a:srgbClr val="234E06"/>
          </a:solidFill>
          <a:ln w="12700">
            <a:miter lim="400000"/>
          </a:ln>
        </p:spPr>
        <p:txBody>
          <a:bodyPr lIns="0" tIns="0" rIns="0" bIns="0" anchor="ctr"/>
          <a:lstStyle/>
          <a:p>
            <a:pPr lvl="0" algn="ctr">
              <a:defRPr>
                <a:latin typeface="Century Gothic"/>
                <a:ea typeface="Century Gothic"/>
                <a:cs typeface="Century Gothic"/>
                <a:sym typeface="Century Gothic"/>
              </a:defRPr>
            </a:pPr>
          </a:p>
        </p:txBody>
      </p:sp>
      <p:sp>
        <p:nvSpPr>
          <p:cNvPr id="32" name="Shape 32"/>
          <p:cNvSpPr/>
          <p:nvPr/>
        </p:nvSpPr>
        <p:spPr>
          <a:xfrm>
            <a:off x="1261871" y="1261016"/>
            <a:ext cx="39538660" cy="6010661"/>
          </a:xfrm>
          <a:prstGeom prst="rect">
            <a:avLst/>
          </a:prstGeom>
          <a:solidFill>
            <a:srgbClr val="FFFFFF">
              <a:alpha val="83000"/>
            </a:srgbClr>
          </a:solidFill>
          <a:ln w="12700">
            <a:miter lim="400000"/>
          </a:ln>
        </p:spPr>
        <p:txBody>
          <a:bodyPr lIns="0" tIns="0" rIns="0" bIns="0" anchor="ctr"/>
          <a:lstStyle/>
          <a:p>
            <a:pPr lvl="0" algn="ctr" defTabSz="4180087">
              <a:defRPr sz="8200">
                <a:latin typeface="Century Gothic"/>
                <a:ea typeface="Century Gothic"/>
                <a:cs typeface="Century Gothic"/>
                <a:sym typeface="Century Gothic"/>
              </a:defRPr>
            </a:pPr>
          </a:p>
        </p:txBody>
      </p:sp>
      <p:sp>
        <p:nvSpPr>
          <p:cNvPr id="33" name="Shape 33"/>
          <p:cNvSpPr/>
          <p:nvPr/>
        </p:nvSpPr>
        <p:spPr>
          <a:xfrm>
            <a:off x="1715170" y="1690308"/>
            <a:ext cx="38550392" cy="5070933"/>
          </a:xfrm>
          <a:prstGeom prst="rect">
            <a:avLst/>
          </a:prstGeom>
          <a:solidFill>
            <a:srgbClr val="FFFFFF"/>
          </a:solidFill>
          <a:ln w="12700">
            <a:miter lim="400000"/>
          </a:ln>
        </p:spPr>
        <p:txBody>
          <a:bodyPr lIns="0" tIns="0" rIns="0" bIns="0" anchor="ctr"/>
          <a:lstStyle/>
          <a:p>
            <a:pPr lvl="0" algn="ctr">
              <a:defRPr>
                <a:latin typeface="Century Gothic"/>
                <a:ea typeface="Century Gothic"/>
                <a:cs typeface="Century Gothic"/>
                <a:sym typeface="Century Gothic"/>
              </a:defRPr>
            </a:pPr>
          </a:p>
        </p:txBody>
      </p:sp>
      <p:sp>
        <p:nvSpPr>
          <p:cNvPr id="34" name="Shape 34"/>
          <p:cNvSpPr/>
          <p:nvPr/>
        </p:nvSpPr>
        <p:spPr>
          <a:xfrm>
            <a:off x="0" y="0"/>
            <a:ext cx="42062400" cy="31089600"/>
          </a:xfrm>
          <a:prstGeom prst="rect">
            <a:avLst/>
          </a:prstGeom>
          <a:solidFill>
            <a:srgbClr val="FFFFFF"/>
          </a:solidFill>
          <a:ln w="12700">
            <a:miter lim="400000"/>
          </a:ln>
        </p:spPr>
        <p:txBody>
          <a:bodyPr lIns="0" tIns="0" rIns="0" bIns="0" anchor="ctr"/>
          <a:lstStyle/>
          <a:p>
            <a:pPr lvl="0" algn="ctr">
              <a:defRPr>
                <a:latin typeface="Century Gothic"/>
                <a:ea typeface="Century Gothic"/>
                <a:cs typeface="Century Gothic"/>
                <a:sym typeface="Century Gothic"/>
              </a:defRPr>
            </a:pPr>
          </a:p>
        </p:txBody>
      </p:sp>
      <p:sp>
        <p:nvSpPr>
          <p:cNvPr id="35" name="Shape 35"/>
          <p:cNvSpPr/>
          <p:nvPr/>
        </p:nvSpPr>
        <p:spPr>
          <a:xfrm>
            <a:off x="420623" y="460587"/>
            <a:ext cx="41221156" cy="30214485"/>
          </a:xfrm>
          <a:prstGeom prst="roundRect">
            <a:avLst>
              <a:gd name="adj" fmla="val 1735"/>
            </a:avLst>
          </a:prstGeom>
          <a:solidFill>
            <a:srgbClr val="234E06"/>
          </a:solidFill>
          <a:ln w="12700">
            <a:miter lim="400000"/>
          </a:ln>
        </p:spPr>
        <p:txBody>
          <a:bodyPr lIns="0" tIns="0" rIns="0" bIns="0" anchor="ctr"/>
          <a:lstStyle/>
          <a:p>
            <a:pPr lvl="0" algn="ctr">
              <a:defRPr>
                <a:latin typeface="Century Gothic"/>
                <a:ea typeface="Century Gothic"/>
                <a:cs typeface="Century Gothic"/>
                <a:sym typeface="Century Gothic"/>
              </a:defRPr>
            </a:pPr>
          </a:p>
        </p:txBody>
      </p:sp>
      <p:sp>
        <p:nvSpPr>
          <p:cNvPr id="36" name="Shape 36"/>
          <p:cNvSpPr/>
          <p:nvPr/>
        </p:nvSpPr>
        <p:spPr>
          <a:xfrm>
            <a:off x="2079090" y="13357012"/>
            <a:ext cx="38019736" cy="11169231"/>
          </a:xfrm>
          <a:prstGeom prst="rect">
            <a:avLst/>
          </a:prstGeom>
          <a:solidFill>
            <a:srgbClr val="FFFFFF">
              <a:alpha val="83000"/>
            </a:srgbClr>
          </a:solidFill>
          <a:ln w="12700">
            <a:miter lim="400000"/>
          </a:ln>
        </p:spPr>
        <p:txBody>
          <a:bodyPr lIns="0" tIns="0" rIns="0" bIns="0" anchor="ctr"/>
          <a:lstStyle/>
          <a:p>
            <a:pPr lvl="0" algn="ctr">
              <a:defRPr>
                <a:latin typeface="Century Gothic"/>
                <a:ea typeface="Century Gothic"/>
                <a:cs typeface="Century Gothic"/>
                <a:sym typeface="Century Gothic"/>
              </a:defRPr>
            </a:pPr>
          </a:p>
        </p:txBody>
      </p:sp>
      <p:sp>
        <p:nvSpPr>
          <p:cNvPr id="37" name="Shape 37"/>
          <p:cNvSpPr/>
          <p:nvPr/>
        </p:nvSpPr>
        <p:spPr>
          <a:xfrm>
            <a:off x="2611215" y="13817601"/>
            <a:ext cx="36955482" cy="10178962"/>
          </a:xfrm>
          <a:prstGeom prst="rect">
            <a:avLst/>
          </a:prstGeom>
          <a:solidFill>
            <a:srgbClr val="FFFFFF"/>
          </a:solidFill>
          <a:ln w="12700">
            <a:miter lim="400000"/>
          </a:ln>
        </p:spPr>
        <p:txBody>
          <a:bodyPr lIns="0" tIns="0" rIns="0" bIns="0" anchor="ctr"/>
          <a:lstStyle/>
          <a:p>
            <a:pPr lvl="0" algn="ctr">
              <a:defRPr>
                <a:latin typeface="Century Gothic"/>
                <a:ea typeface="Century Gothic"/>
                <a:cs typeface="Century Gothic"/>
                <a:sym typeface="Century Gothic"/>
              </a:defRPr>
            </a:pPr>
          </a:p>
        </p:txBody>
      </p:sp>
      <p:sp>
        <p:nvSpPr>
          <p:cNvPr id="38" name="Shape 38"/>
          <p:cNvSpPr/>
          <p:nvPr>
            <p:ph type="sldNum" sz="quarter" idx="2"/>
          </p:nvPr>
        </p:nvSpPr>
        <p:spPr>
          <a:xfrm>
            <a:off x="30144721" y="29048856"/>
            <a:ext cx="9814561" cy="1188436"/>
          </a:xfrm>
          <a:prstGeom prst="rect">
            <a:avLst/>
          </a:prstGeom>
        </p:spPr>
        <p:txBody>
          <a:bodyPr lIns="209004" tIns="209004" rIns="209004" bIns="209004"/>
          <a:lstStyle>
            <a:lvl1pPr>
              <a:defRPr sz="5500">
                <a:solidFill>
                  <a:srgbClr val="306909"/>
                </a:solidFill>
              </a:defRPr>
            </a:lvl1pPr>
          </a:lstStyle>
          <a:p>
            <a:pPr lvl="0"/>
            <a:fld id="{86CB4B4D-7CA3-9044-876B-883B54F8677D}" type="slidenum"/>
          </a:p>
        </p:txBody>
      </p:sp>
      <p:sp>
        <p:nvSpPr>
          <p:cNvPr id="39" name="Shape 39"/>
          <p:cNvSpPr/>
          <p:nvPr>
            <p:ph type="title"/>
          </p:nvPr>
        </p:nvSpPr>
        <p:spPr>
          <a:xfrm>
            <a:off x="3387697" y="6736077"/>
            <a:ext cx="35402525" cy="13644889"/>
          </a:xfrm>
          <a:prstGeom prst="rect">
            <a:avLst/>
          </a:prstGeom>
        </p:spPr>
        <p:txBody>
          <a:bodyPr lIns="209004" tIns="209004" rIns="209004" bIns="209004" anchor="b">
            <a:noAutofit/>
          </a:bodyPr>
          <a:lstStyle>
            <a:lvl1pPr defTabSz="4180087">
              <a:defRPr cap="all" sz="18300">
                <a:solidFill>
                  <a:srgbClr val="927300"/>
                </a:solidFill>
                <a:latin typeface="Book Antiqua"/>
                <a:ea typeface="Book Antiqua"/>
                <a:cs typeface="Book Antiqua"/>
                <a:sym typeface="Book Antiqua"/>
              </a:defRPr>
            </a:lvl1pPr>
          </a:lstStyle>
          <a:p>
            <a:pPr lvl="0">
              <a:defRPr cap="none" sz="1800">
                <a:solidFill>
                  <a:srgbClr val="000000"/>
                </a:solidFill>
              </a:defRPr>
            </a:pPr>
            <a:r>
              <a:rPr cap="all" sz="18300">
                <a:solidFill>
                  <a:srgbClr val="927300"/>
                </a:solidFill>
              </a:rPr>
              <a:t>Title Text</a:t>
            </a:r>
          </a:p>
        </p:txBody>
      </p:sp>
      <p:sp>
        <p:nvSpPr>
          <p:cNvPr id="40" name="Shape 40"/>
          <p:cNvSpPr/>
          <p:nvPr/>
        </p:nvSpPr>
        <p:spPr>
          <a:xfrm>
            <a:off x="3107281" y="20588225"/>
            <a:ext cx="35963356" cy="3011800"/>
          </a:xfrm>
          <a:prstGeom prst="rect">
            <a:avLst/>
          </a:prstGeom>
          <a:solidFill>
            <a:srgbClr val="FFD025"/>
          </a:solidFill>
          <a:ln w="12700">
            <a:miter lim="400000"/>
          </a:ln>
        </p:spPr>
        <p:txBody>
          <a:bodyPr lIns="0" tIns="0" rIns="0" bIns="0" anchor="ctr"/>
          <a:lstStyle/>
          <a:p>
            <a:pPr lvl="0" algn="ctr">
              <a:defRPr>
                <a:latin typeface="Century Gothic"/>
                <a:ea typeface="Century Gothic"/>
                <a:cs typeface="Century Gothic"/>
                <a:sym typeface="Century Gothic"/>
              </a:defRPr>
            </a:pPr>
          </a:p>
        </p:txBody>
      </p:sp>
      <p:sp>
        <p:nvSpPr>
          <p:cNvPr id="41" name="Shape 41"/>
          <p:cNvSpPr/>
          <p:nvPr>
            <p:ph type="body" idx="1"/>
          </p:nvPr>
        </p:nvSpPr>
        <p:spPr>
          <a:xfrm>
            <a:off x="3387697" y="20380963"/>
            <a:ext cx="35402525" cy="3387320"/>
          </a:xfrm>
          <a:prstGeom prst="rect">
            <a:avLst/>
          </a:prstGeom>
        </p:spPr>
        <p:txBody>
          <a:bodyPr lIns="209004" tIns="209004" rIns="209004" bIns="209004" anchor="ctr"/>
          <a:lstStyle>
            <a:lvl1pPr marL="0" indent="0" algn="ctr" defTabSz="4180087">
              <a:spcBef>
                <a:spcPts val="2100"/>
              </a:spcBef>
              <a:buSzTx/>
              <a:buFontTx/>
              <a:buNone/>
              <a:defRPr cap="all" spc="1143" sz="9100">
                <a:solidFill>
                  <a:srgbClr val="FFFFFF"/>
                </a:solidFill>
                <a:latin typeface="Century Gothic"/>
                <a:ea typeface="Century Gothic"/>
                <a:cs typeface="Century Gothic"/>
                <a:sym typeface="Century Gothic"/>
              </a:defRPr>
            </a:lvl1pPr>
            <a:lvl2pPr marL="0" indent="0" algn="ctr" defTabSz="4180087">
              <a:spcBef>
                <a:spcPts val="2100"/>
              </a:spcBef>
              <a:buSzTx/>
              <a:buFontTx/>
              <a:buNone/>
              <a:defRPr cap="all" spc="1143" sz="9100">
                <a:solidFill>
                  <a:srgbClr val="FFFFFF"/>
                </a:solidFill>
                <a:latin typeface="Century Gothic"/>
                <a:ea typeface="Century Gothic"/>
                <a:cs typeface="Century Gothic"/>
                <a:sym typeface="Century Gothic"/>
              </a:defRPr>
            </a:lvl2pPr>
            <a:lvl3pPr marL="0" indent="0" algn="ctr" defTabSz="4180087">
              <a:spcBef>
                <a:spcPts val="2100"/>
              </a:spcBef>
              <a:buSzTx/>
              <a:buFontTx/>
              <a:buNone/>
              <a:defRPr cap="all" spc="1143" sz="9100">
                <a:solidFill>
                  <a:srgbClr val="FFFFFF"/>
                </a:solidFill>
                <a:latin typeface="Century Gothic"/>
                <a:ea typeface="Century Gothic"/>
                <a:cs typeface="Century Gothic"/>
                <a:sym typeface="Century Gothic"/>
              </a:defRPr>
            </a:lvl3pPr>
            <a:lvl4pPr marL="0" indent="0" algn="ctr" defTabSz="4180087">
              <a:spcBef>
                <a:spcPts val="2100"/>
              </a:spcBef>
              <a:buSzTx/>
              <a:buFontTx/>
              <a:buNone/>
              <a:defRPr cap="all" spc="1143" sz="9100">
                <a:solidFill>
                  <a:srgbClr val="FFFFFF"/>
                </a:solidFill>
                <a:latin typeface="Century Gothic"/>
                <a:ea typeface="Century Gothic"/>
                <a:cs typeface="Century Gothic"/>
                <a:sym typeface="Century Gothic"/>
              </a:defRPr>
            </a:lvl4pPr>
            <a:lvl5pPr marL="0" indent="0" algn="ctr" defTabSz="4180087">
              <a:spcBef>
                <a:spcPts val="2100"/>
              </a:spcBef>
              <a:buSzTx/>
              <a:buFontTx/>
              <a:buNone/>
              <a:defRPr cap="all" spc="1143" sz="9100">
                <a:solidFill>
                  <a:srgbClr val="FFFFFF"/>
                </a:solidFill>
                <a:latin typeface="Century Gothic"/>
                <a:ea typeface="Century Gothic"/>
                <a:cs typeface="Century Gothic"/>
                <a:sym typeface="Century Gothic"/>
              </a:defRPr>
            </a:lvl5pPr>
          </a:lstStyle>
          <a:p>
            <a:pPr lvl="0">
              <a:defRPr cap="none" spc="0" sz="1800">
                <a:solidFill>
                  <a:srgbClr val="000000"/>
                </a:solidFill>
              </a:defRPr>
            </a:pPr>
            <a:r>
              <a:rPr cap="all" spc="1143" sz="9100">
                <a:solidFill>
                  <a:srgbClr val="FFFFFF"/>
                </a:solidFill>
              </a:rPr>
              <a:t>Body Level One</a:t>
            </a:r>
            <a:endParaRPr cap="all" spc="1143" sz="9100">
              <a:solidFill>
                <a:srgbClr val="FFFFFF"/>
              </a:solidFill>
            </a:endParaRPr>
          </a:p>
          <a:p>
            <a:pPr lvl="1">
              <a:defRPr cap="none" spc="0" sz="1800">
                <a:solidFill>
                  <a:srgbClr val="000000"/>
                </a:solidFill>
              </a:defRPr>
            </a:pPr>
            <a:r>
              <a:rPr cap="all" spc="1143" sz="9100">
                <a:solidFill>
                  <a:srgbClr val="FFFFFF"/>
                </a:solidFill>
              </a:rPr>
              <a:t>Body Level Two</a:t>
            </a:r>
            <a:endParaRPr cap="all" spc="1143" sz="9100">
              <a:solidFill>
                <a:srgbClr val="FFFFFF"/>
              </a:solidFill>
            </a:endParaRPr>
          </a:p>
          <a:p>
            <a:pPr lvl="2">
              <a:defRPr cap="none" spc="0" sz="1800">
                <a:solidFill>
                  <a:srgbClr val="000000"/>
                </a:solidFill>
              </a:defRPr>
            </a:pPr>
            <a:r>
              <a:rPr cap="all" spc="1143" sz="9100">
                <a:solidFill>
                  <a:srgbClr val="FFFFFF"/>
                </a:solidFill>
              </a:rPr>
              <a:t>Body Level Three</a:t>
            </a:r>
            <a:endParaRPr cap="all" spc="1143" sz="9100">
              <a:solidFill>
                <a:srgbClr val="FFFFFF"/>
              </a:solidFill>
            </a:endParaRPr>
          </a:p>
          <a:p>
            <a:pPr lvl="3">
              <a:defRPr cap="none" spc="0" sz="1800">
                <a:solidFill>
                  <a:srgbClr val="000000"/>
                </a:solidFill>
              </a:defRPr>
            </a:pPr>
            <a:r>
              <a:rPr cap="all" spc="1143" sz="9100">
                <a:solidFill>
                  <a:srgbClr val="FFFFFF"/>
                </a:solidFill>
              </a:rPr>
              <a:t>Body Level Four</a:t>
            </a:r>
            <a:endParaRPr cap="all" spc="1143" sz="9100">
              <a:solidFill>
                <a:srgbClr val="FFFFFF"/>
              </a:solidFill>
            </a:endParaRPr>
          </a:p>
          <a:p>
            <a:pPr lvl="4">
              <a:defRPr cap="none" spc="0" sz="1800">
                <a:solidFill>
                  <a:srgbClr val="000000"/>
                </a:solidFill>
              </a:defRPr>
            </a:pPr>
            <a:r>
              <a:rPr cap="all" spc="1143" sz="9100">
                <a:solidFill>
                  <a:srgbClr val="FFFFFF"/>
                </a:solidFill>
              </a:rPr>
              <a:t>Body Level Five</a:t>
            </a:r>
          </a:p>
        </p:txBody>
      </p:sp>
      <p:sp>
        <p:nvSpPr>
          <p:cNvPr id="42" name="Shape 42"/>
          <p:cNvSpPr/>
          <p:nvPr/>
        </p:nvSpPr>
        <p:spPr>
          <a:xfrm>
            <a:off x="3108485" y="14163039"/>
            <a:ext cx="35960956" cy="9419000"/>
          </a:xfrm>
          <a:prstGeom prst="rect">
            <a:avLst/>
          </a:prstGeom>
          <a:ln w="6350">
            <a:solidFill>
              <a:srgbClr val="DBAC00"/>
            </a:solidFill>
          </a:ln>
        </p:spPr>
        <p:txBody>
          <a:bodyPr lIns="0" tIns="0" rIns="0" bIns="0" anchor="ctr"/>
          <a:lstStyle/>
          <a:p>
            <a:pPr lvl="0" algn="ctr">
              <a:defRPr>
                <a:latin typeface="Century Gothic"/>
                <a:ea typeface="Century Gothic"/>
                <a:cs typeface="Century Gothic"/>
                <a:sym typeface="Century Gothic"/>
              </a:defRPr>
            </a:pPr>
          </a:p>
        </p:txBody>
      </p:sp>
    </p:spTree>
  </p:cSld>
  <p:clrMapOvr>
    <a:masterClrMapping/>
  </p:clrMapOvr>
  <p:transitio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Two Content">
    <p:bg>
      <p:bgPr>
        <a:solidFill>
          <a:srgbClr val="234E06"/>
        </a:solidFill>
      </p:bgPr>
    </p:bg>
    <p:spTree>
      <p:nvGrpSpPr>
        <p:cNvPr id="1" name=""/>
        <p:cNvGrpSpPr/>
        <p:nvPr/>
      </p:nvGrpSpPr>
      <p:grpSpPr>
        <a:xfrm>
          <a:off x="0" y="0"/>
          <a:ext cx="0" cy="0"/>
          <a:chOff x="0" y="0"/>
          <a:chExt cx="0" cy="0"/>
        </a:xfrm>
      </p:grpSpPr>
      <p:sp>
        <p:nvSpPr>
          <p:cNvPr id="44" name="Shape 44"/>
          <p:cNvSpPr/>
          <p:nvPr/>
        </p:nvSpPr>
        <p:spPr>
          <a:xfrm>
            <a:off x="0" y="0"/>
            <a:ext cx="42062400" cy="31089600"/>
          </a:xfrm>
          <a:prstGeom prst="rect">
            <a:avLst/>
          </a:prstGeom>
          <a:solidFill>
            <a:srgbClr val="FFFFFF"/>
          </a:solidFill>
          <a:ln w="12700">
            <a:miter lim="400000"/>
          </a:ln>
        </p:spPr>
        <p:txBody>
          <a:bodyPr lIns="0" tIns="0" rIns="0" bIns="0" anchor="ctr"/>
          <a:lstStyle/>
          <a:p>
            <a:pPr lvl="0" algn="ctr">
              <a:defRPr>
                <a:latin typeface="Century Gothic"/>
                <a:ea typeface="Century Gothic"/>
                <a:cs typeface="Century Gothic"/>
                <a:sym typeface="Century Gothic"/>
              </a:defRPr>
            </a:pPr>
          </a:p>
        </p:txBody>
      </p:sp>
      <p:sp>
        <p:nvSpPr>
          <p:cNvPr id="45" name="Shape 45"/>
          <p:cNvSpPr/>
          <p:nvPr/>
        </p:nvSpPr>
        <p:spPr>
          <a:xfrm>
            <a:off x="420623" y="460587"/>
            <a:ext cx="41221156" cy="30214485"/>
          </a:xfrm>
          <a:prstGeom prst="roundRect">
            <a:avLst>
              <a:gd name="adj" fmla="val 1735"/>
            </a:avLst>
          </a:prstGeom>
          <a:solidFill>
            <a:srgbClr val="234E06"/>
          </a:solidFill>
          <a:ln w="12700">
            <a:miter lim="400000"/>
          </a:ln>
        </p:spPr>
        <p:txBody>
          <a:bodyPr lIns="0" tIns="0" rIns="0" bIns="0" anchor="ctr"/>
          <a:lstStyle/>
          <a:p>
            <a:pPr lvl="0" algn="ctr">
              <a:defRPr>
                <a:latin typeface="Century Gothic"/>
                <a:ea typeface="Century Gothic"/>
                <a:cs typeface="Century Gothic"/>
                <a:sym typeface="Century Gothic"/>
              </a:defRPr>
            </a:pPr>
          </a:p>
        </p:txBody>
      </p:sp>
      <p:sp>
        <p:nvSpPr>
          <p:cNvPr id="46" name="Shape 46"/>
          <p:cNvSpPr/>
          <p:nvPr/>
        </p:nvSpPr>
        <p:spPr>
          <a:xfrm>
            <a:off x="1261871" y="1261016"/>
            <a:ext cx="39538660" cy="6010661"/>
          </a:xfrm>
          <a:prstGeom prst="rect">
            <a:avLst/>
          </a:prstGeom>
          <a:solidFill>
            <a:srgbClr val="FFFFFF">
              <a:alpha val="83000"/>
            </a:srgbClr>
          </a:solidFill>
          <a:ln w="12700">
            <a:miter lim="400000"/>
          </a:ln>
        </p:spPr>
        <p:txBody>
          <a:bodyPr lIns="0" tIns="0" rIns="0" bIns="0" anchor="ctr"/>
          <a:lstStyle/>
          <a:p>
            <a:pPr lvl="0" algn="ctr" defTabSz="4180087">
              <a:defRPr sz="8200">
                <a:latin typeface="Century Gothic"/>
                <a:ea typeface="Century Gothic"/>
                <a:cs typeface="Century Gothic"/>
                <a:sym typeface="Century Gothic"/>
              </a:defRPr>
            </a:pPr>
          </a:p>
        </p:txBody>
      </p:sp>
      <p:sp>
        <p:nvSpPr>
          <p:cNvPr id="47" name="Shape 47"/>
          <p:cNvSpPr/>
          <p:nvPr/>
        </p:nvSpPr>
        <p:spPr>
          <a:xfrm>
            <a:off x="1715170" y="1690308"/>
            <a:ext cx="38550392" cy="5070933"/>
          </a:xfrm>
          <a:prstGeom prst="rect">
            <a:avLst/>
          </a:prstGeom>
          <a:solidFill>
            <a:srgbClr val="FFFFFF"/>
          </a:solidFill>
          <a:ln w="12700">
            <a:miter lim="400000"/>
          </a:ln>
        </p:spPr>
        <p:txBody>
          <a:bodyPr lIns="0" tIns="0" rIns="0" bIns="0" anchor="ctr"/>
          <a:lstStyle/>
          <a:p>
            <a:pPr lvl="0" algn="ctr">
              <a:defRPr>
                <a:latin typeface="Century Gothic"/>
                <a:ea typeface="Century Gothic"/>
                <a:cs typeface="Century Gothic"/>
                <a:sym typeface="Century Gothic"/>
              </a:defRPr>
            </a:pPr>
          </a:p>
        </p:txBody>
      </p:sp>
      <p:sp>
        <p:nvSpPr>
          <p:cNvPr id="48" name="Shape 48"/>
          <p:cNvSpPr/>
          <p:nvPr>
            <p:ph type="title"/>
          </p:nvPr>
        </p:nvSpPr>
        <p:spPr>
          <a:xfrm>
            <a:off x="1960189" y="621523"/>
            <a:ext cx="37999092" cy="7171601"/>
          </a:xfrm>
          <a:prstGeom prst="rect">
            <a:avLst/>
          </a:prstGeom>
        </p:spPr>
        <p:txBody>
          <a:bodyPr lIns="209004" tIns="209004" rIns="209004" bIns="209004"/>
          <a:lstStyle>
            <a:lvl1pPr defTabSz="4180087">
              <a:defRPr cap="all" sz="16000">
                <a:solidFill>
                  <a:srgbClr val="DBAC00"/>
                </a:solidFill>
                <a:latin typeface="Book Antiqua"/>
                <a:ea typeface="Book Antiqua"/>
                <a:cs typeface="Book Antiqua"/>
                <a:sym typeface="Book Antiqua"/>
              </a:defRPr>
            </a:lvl1pPr>
          </a:lstStyle>
          <a:p>
            <a:pPr lvl="0">
              <a:defRPr cap="none" sz="1800">
                <a:solidFill>
                  <a:srgbClr val="000000"/>
                </a:solidFill>
              </a:defRPr>
            </a:pPr>
            <a:r>
              <a:rPr cap="all" sz="16000">
                <a:solidFill>
                  <a:srgbClr val="DBAC00"/>
                </a:solidFill>
              </a:rPr>
              <a:t>Title Text</a:t>
            </a:r>
          </a:p>
        </p:txBody>
      </p:sp>
      <p:sp>
        <p:nvSpPr>
          <p:cNvPr id="49" name="Shape 49"/>
          <p:cNvSpPr/>
          <p:nvPr>
            <p:ph type="body" idx="1"/>
          </p:nvPr>
        </p:nvSpPr>
        <p:spPr>
          <a:xfrm>
            <a:off x="1960189" y="7793121"/>
            <a:ext cx="18577561" cy="23296481"/>
          </a:xfrm>
          <a:prstGeom prst="rect">
            <a:avLst/>
          </a:prstGeom>
        </p:spPr>
        <p:txBody>
          <a:bodyPr lIns="209004" tIns="209004" rIns="209004" bIns="209004"/>
          <a:lstStyle>
            <a:lvl1pPr marL="1567533" indent="-1045020" defTabSz="4180087">
              <a:spcBef>
                <a:spcPts val="3000"/>
              </a:spcBef>
              <a:buClr>
                <a:srgbClr val="FFD025"/>
              </a:buClr>
              <a:defRPr sz="12800">
                <a:solidFill>
                  <a:srgbClr val="306909"/>
                </a:solidFill>
                <a:latin typeface="Century Gothic"/>
                <a:ea typeface="Century Gothic"/>
                <a:cs typeface="Century Gothic"/>
                <a:sym typeface="Century Gothic"/>
              </a:defRPr>
            </a:lvl1pPr>
            <a:lvl2pPr marL="3097065" indent="-1216025" defTabSz="4180087">
              <a:spcBef>
                <a:spcPts val="3000"/>
              </a:spcBef>
              <a:buClr>
                <a:srgbClr val="FFD025"/>
              </a:buClr>
              <a:buChar char="•"/>
              <a:defRPr sz="12800">
                <a:solidFill>
                  <a:srgbClr val="306909"/>
                </a:solidFill>
                <a:latin typeface="Century Gothic"/>
                <a:ea typeface="Century Gothic"/>
                <a:cs typeface="Century Gothic"/>
                <a:sym typeface="Century Gothic"/>
              </a:defRPr>
            </a:lvl2pPr>
            <a:lvl3pPr marL="4604984" indent="-1469918" defTabSz="4180087">
              <a:spcBef>
                <a:spcPts val="3000"/>
              </a:spcBef>
              <a:buClr>
                <a:srgbClr val="FFD025"/>
              </a:buClr>
              <a:defRPr sz="12800">
                <a:solidFill>
                  <a:srgbClr val="306909"/>
                </a:solidFill>
                <a:latin typeface="Century Gothic"/>
                <a:ea typeface="Century Gothic"/>
                <a:cs typeface="Century Gothic"/>
                <a:sym typeface="Century Gothic"/>
              </a:defRPr>
            </a:lvl3pPr>
            <a:lvl4pPr marL="6438355" indent="-1631253" defTabSz="4180087">
              <a:spcBef>
                <a:spcPts val="3000"/>
              </a:spcBef>
              <a:buClr>
                <a:srgbClr val="FFD025"/>
              </a:buClr>
              <a:buChar char="•"/>
              <a:defRPr sz="12800">
                <a:solidFill>
                  <a:srgbClr val="306909"/>
                </a:solidFill>
                <a:latin typeface="Century Gothic"/>
                <a:ea typeface="Century Gothic"/>
                <a:cs typeface="Century Gothic"/>
                <a:sym typeface="Century Gothic"/>
              </a:defRPr>
            </a:lvl4pPr>
            <a:lvl5pPr marL="7692380" indent="-1631253" defTabSz="4180087">
              <a:spcBef>
                <a:spcPts val="3000"/>
              </a:spcBef>
              <a:buClr>
                <a:srgbClr val="FFD025"/>
              </a:buClr>
              <a:buChar char="•"/>
              <a:defRPr sz="12800">
                <a:solidFill>
                  <a:srgbClr val="306909"/>
                </a:solidFill>
                <a:latin typeface="Century Gothic"/>
                <a:ea typeface="Century Gothic"/>
                <a:cs typeface="Century Gothic"/>
                <a:sym typeface="Century Gothic"/>
              </a:defRPr>
            </a:lvl5pPr>
          </a:lstStyle>
          <a:p>
            <a:pPr lvl="0">
              <a:defRPr sz="1800">
                <a:solidFill>
                  <a:srgbClr val="000000"/>
                </a:solidFill>
              </a:defRPr>
            </a:pPr>
            <a:r>
              <a:rPr sz="12800">
                <a:solidFill>
                  <a:srgbClr val="306909"/>
                </a:solidFill>
              </a:rPr>
              <a:t>Body Level One</a:t>
            </a:r>
            <a:endParaRPr sz="12800">
              <a:solidFill>
                <a:srgbClr val="306909"/>
              </a:solidFill>
            </a:endParaRPr>
          </a:p>
          <a:p>
            <a:pPr lvl="1">
              <a:defRPr sz="1800">
                <a:solidFill>
                  <a:srgbClr val="000000"/>
                </a:solidFill>
              </a:defRPr>
            </a:pPr>
            <a:r>
              <a:rPr sz="12800">
                <a:solidFill>
                  <a:srgbClr val="306909"/>
                </a:solidFill>
              </a:rPr>
              <a:t>Body Level Two</a:t>
            </a:r>
            <a:endParaRPr sz="12800">
              <a:solidFill>
                <a:srgbClr val="306909"/>
              </a:solidFill>
            </a:endParaRPr>
          </a:p>
          <a:p>
            <a:pPr lvl="2">
              <a:defRPr sz="1800">
                <a:solidFill>
                  <a:srgbClr val="000000"/>
                </a:solidFill>
              </a:defRPr>
            </a:pPr>
            <a:r>
              <a:rPr sz="12800">
                <a:solidFill>
                  <a:srgbClr val="306909"/>
                </a:solidFill>
              </a:rPr>
              <a:t>Body Level Three</a:t>
            </a:r>
            <a:endParaRPr sz="12800">
              <a:solidFill>
                <a:srgbClr val="306909"/>
              </a:solidFill>
            </a:endParaRPr>
          </a:p>
          <a:p>
            <a:pPr lvl="3">
              <a:defRPr sz="1800">
                <a:solidFill>
                  <a:srgbClr val="000000"/>
                </a:solidFill>
              </a:defRPr>
            </a:pPr>
            <a:r>
              <a:rPr sz="12800">
                <a:solidFill>
                  <a:srgbClr val="306909"/>
                </a:solidFill>
              </a:rPr>
              <a:t>Body Level Four</a:t>
            </a:r>
            <a:endParaRPr sz="12800">
              <a:solidFill>
                <a:srgbClr val="306909"/>
              </a:solidFill>
            </a:endParaRPr>
          </a:p>
          <a:p>
            <a:pPr lvl="4">
              <a:defRPr sz="1800">
                <a:solidFill>
                  <a:srgbClr val="000000"/>
                </a:solidFill>
              </a:defRPr>
            </a:pPr>
            <a:r>
              <a:rPr sz="12800">
                <a:solidFill>
                  <a:srgbClr val="306909"/>
                </a:solidFill>
              </a:rPr>
              <a:t>Body Level Five</a:t>
            </a:r>
          </a:p>
        </p:txBody>
      </p:sp>
      <p:sp>
        <p:nvSpPr>
          <p:cNvPr id="50" name="Shape 50"/>
          <p:cNvSpPr/>
          <p:nvPr>
            <p:ph type="sldNum" sz="quarter" idx="2"/>
          </p:nvPr>
        </p:nvSpPr>
        <p:spPr>
          <a:xfrm>
            <a:off x="30144721" y="29048856"/>
            <a:ext cx="9814561" cy="1188436"/>
          </a:xfrm>
          <a:prstGeom prst="rect">
            <a:avLst/>
          </a:prstGeom>
        </p:spPr>
        <p:txBody>
          <a:bodyPr lIns="209004" tIns="209004" rIns="209004" bIns="209004"/>
          <a:lstStyle>
            <a:lvl1pPr>
              <a:defRPr sz="5500">
                <a:solidFill>
                  <a:srgbClr val="306909"/>
                </a:solidFill>
              </a:defRPr>
            </a:lvl1pPr>
          </a:lstStyle>
          <a:p>
            <a:pPr lvl="0"/>
            <a:fld id="{86CB4B4D-7CA3-9044-876B-883B54F8677D}" type="slidenum"/>
          </a:p>
        </p:txBody>
      </p:sp>
    </p:spTree>
  </p:cSld>
  <p:clrMapOvr>
    <a:masterClrMapping/>
  </p:clrMapOvr>
  <p:transitio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Comparison">
    <p:bg>
      <p:bgPr>
        <a:solidFill>
          <a:srgbClr val="234E06"/>
        </a:solidFill>
      </p:bgPr>
    </p:bg>
    <p:spTree>
      <p:nvGrpSpPr>
        <p:cNvPr id="1" name=""/>
        <p:cNvGrpSpPr/>
        <p:nvPr/>
      </p:nvGrpSpPr>
      <p:grpSpPr>
        <a:xfrm>
          <a:off x="0" y="0"/>
          <a:ext cx="0" cy="0"/>
          <a:chOff x="0" y="0"/>
          <a:chExt cx="0" cy="0"/>
        </a:xfrm>
      </p:grpSpPr>
      <p:sp>
        <p:nvSpPr>
          <p:cNvPr id="52" name="Shape 52"/>
          <p:cNvSpPr/>
          <p:nvPr/>
        </p:nvSpPr>
        <p:spPr>
          <a:xfrm>
            <a:off x="0" y="0"/>
            <a:ext cx="42062400" cy="31089600"/>
          </a:xfrm>
          <a:prstGeom prst="rect">
            <a:avLst/>
          </a:prstGeom>
          <a:solidFill>
            <a:srgbClr val="FFFFFF"/>
          </a:solidFill>
          <a:ln w="12700">
            <a:miter lim="400000"/>
          </a:ln>
        </p:spPr>
        <p:txBody>
          <a:bodyPr lIns="0" tIns="0" rIns="0" bIns="0" anchor="ctr"/>
          <a:lstStyle/>
          <a:p>
            <a:pPr lvl="0" algn="ctr">
              <a:defRPr>
                <a:latin typeface="Century Gothic"/>
                <a:ea typeface="Century Gothic"/>
                <a:cs typeface="Century Gothic"/>
                <a:sym typeface="Century Gothic"/>
              </a:defRPr>
            </a:pPr>
          </a:p>
        </p:txBody>
      </p:sp>
      <p:sp>
        <p:nvSpPr>
          <p:cNvPr id="53" name="Shape 53"/>
          <p:cNvSpPr/>
          <p:nvPr/>
        </p:nvSpPr>
        <p:spPr>
          <a:xfrm>
            <a:off x="420623" y="460587"/>
            <a:ext cx="41221156" cy="30214485"/>
          </a:xfrm>
          <a:prstGeom prst="roundRect">
            <a:avLst>
              <a:gd name="adj" fmla="val 1735"/>
            </a:avLst>
          </a:prstGeom>
          <a:solidFill>
            <a:srgbClr val="234E06"/>
          </a:solidFill>
          <a:ln w="12700">
            <a:miter lim="400000"/>
          </a:ln>
        </p:spPr>
        <p:txBody>
          <a:bodyPr lIns="0" tIns="0" rIns="0" bIns="0" anchor="ctr"/>
          <a:lstStyle/>
          <a:p>
            <a:pPr lvl="0" algn="ctr">
              <a:defRPr>
                <a:latin typeface="Century Gothic"/>
                <a:ea typeface="Century Gothic"/>
                <a:cs typeface="Century Gothic"/>
                <a:sym typeface="Century Gothic"/>
              </a:defRPr>
            </a:pPr>
          </a:p>
        </p:txBody>
      </p:sp>
      <p:sp>
        <p:nvSpPr>
          <p:cNvPr id="54" name="Shape 54"/>
          <p:cNvSpPr/>
          <p:nvPr/>
        </p:nvSpPr>
        <p:spPr>
          <a:xfrm>
            <a:off x="1261871" y="1261016"/>
            <a:ext cx="39538660" cy="6010661"/>
          </a:xfrm>
          <a:prstGeom prst="rect">
            <a:avLst/>
          </a:prstGeom>
          <a:solidFill>
            <a:srgbClr val="FFFFFF">
              <a:alpha val="83000"/>
            </a:srgbClr>
          </a:solidFill>
          <a:ln w="12700">
            <a:miter lim="400000"/>
          </a:ln>
        </p:spPr>
        <p:txBody>
          <a:bodyPr lIns="0" tIns="0" rIns="0" bIns="0" anchor="ctr"/>
          <a:lstStyle/>
          <a:p>
            <a:pPr lvl="0" algn="ctr" defTabSz="4180087">
              <a:defRPr sz="8200">
                <a:latin typeface="Century Gothic"/>
                <a:ea typeface="Century Gothic"/>
                <a:cs typeface="Century Gothic"/>
                <a:sym typeface="Century Gothic"/>
              </a:defRPr>
            </a:pPr>
          </a:p>
        </p:txBody>
      </p:sp>
      <p:sp>
        <p:nvSpPr>
          <p:cNvPr id="55" name="Shape 55"/>
          <p:cNvSpPr/>
          <p:nvPr/>
        </p:nvSpPr>
        <p:spPr>
          <a:xfrm>
            <a:off x="1715170" y="1690308"/>
            <a:ext cx="38550392" cy="5070933"/>
          </a:xfrm>
          <a:prstGeom prst="rect">
            <a:avLst/>
          </a:prstGeom>
          <a:solidFill>
            <a:srgbClr val="FFFFFF"/>
          </a:solidFill>
          <a:ln w="12700">
            <a:miter lim="400000"/>
          </a:ln>
        </p:spPr>
        <p:txBody>
          <a:bodyPr lIns="0" tIns="0" rIns="0" bIns="0" anchor="ctr"/>
          <a:lstStyle/>
          <a:p>
            <a:pPr lvl="0" algn="ctr">
              <a:defRPr>
                <a:latin typeface="Century Gothic"/>
                <a:ea typeface="Century Gothic"/>
                <a:cs typeface="Century Gothic"/>
                <a:sym typeface="Century Gothic"/>
              </a:defRPr>
            </a:pPr>
          </a:p>
        </p:txBody>
      </p:sp>
      <p:sp>
        <p:nvSpPr>
          <p:cNvPr id="56" name="Shape 56"/>
          <p:cNvSpPr/>
          <p:nvPr>
            <p:ph type="title"/>
          </p:nvPr>
        </p:nvSpPr>
        <p:spPr>
          <a:xfrm>
            <a:off x="1960189" y="1611783"/>
            <a:ext cx="37999092" cy="5191080"/>
          </a:xfrm>
          <a:prstGeom prst="rect">
            <a:avLst/>
          </a:prstGeom>
        </p:spPr>
        <p:txBody>
          <a:bodyPr lIns="209004" tIns="209004" rIns="209004" bIns="209004"/>
          <a:lstStyle>
            <a:lvl1pPr defTabSz="4180087">
              <a:defRPr cap="all" sz="16000">
                <a:solidFill>
                  <a:srgbClr val="DBAC00"/>
                </a:solidFill>
                <a:latin typeface="Book Antiqua"/>
                <a:ea typeface="Book Antiqua"/>
                <a:cs typeface="Book Antiqua"/>
                <a:sym typeface="Book Antiqua"/>
              </a:defRPr>
            </a:lvl1pPr>
          </a:lstStyle>
          <a:p>
            <a:pPr lvl="0">
              <a:defRPr cap="none" sz="1800">
                <a:solidFill>
                  <a:srgbClr val="000000"/>
                </a:solidFill>
              </a:defRPr>
            </a:pPr>
            <a:r>
              <a:rPr cap="all" sz="16000">
                <a:solidFill>
                  <a:srgbClr val="DBAC00"/>
                </a:solidFill>
              </a:rPr>
              <a:t>Title Text</a:t>
            </a:r>
          </a:p>
        </p:txBody>
      </p:sp>
      <p:sp>
        <p:nvSpPr>
          <p:cNvPr id="57" name="Shape 57"/>
          <p:cNvSpPr/>
          <p:nvPr>
            <p:ph type="body" idx="1"/>
          </p:nvPr>
        </p:nvSpPr>
        <p:spPr>
          <a:xfrm>
            <a:off x="1960189" y="6802859"/>
            <a:ext cx="18584866" cy="3905782"/>
          </a:xfrm>
          <a:prstGeom prst="rect">
            <a:avLst/>
          </a:prstGeom>
        </p:spPr>
        <p:txBody>
          <a:bodyPr lIns="209004" tIns="209004" rIns="209004" bIns="209004" anchor="b">
            <a:noAutofit/>
          </a:bodyPr>
          <a:lstStyle>
            <a:lvl1pPr marL="0" indent="0" algn="ctr" defTabSz="4180087">
              <a:spcBef>
                <a:spcPts val="2400"/>
              </a:spcBef>
              <a:buSzTx/>
              <a:buFontTx/>
              <a:buNone/>
              <a:defRPr b="1" sz="10100">
                <a:solidFill>
                  <a:srgbClr val="306909"/>
                </a:solidFill>
                <a:latin typeface="Century Gothic"/>
                <a:ea typeface="Century Gothic"/>
                <a:cs typeface="Century Gothic"/>
                <a:sym typeface="Century Gothic"/>
              </a:defRPr>
            </a:lvl1pPr>
            <a:lvl2pPr marL="0" indent="0" algn="ctr" defTabSz="4180087">
              <a:spcBef>
                <a:spcPts val="2400"/>
              </a:spcBef>
              <a:buSzTx/>
              <a:buFontTx/>
              <a:buNone/>
              <a:defRPr b="1" sz="10100">
                <a:solidFill>
                  <a:srgbClr val="306909"/>
                </a:solidFill>
                <a:latin typeface="Century Gothic"/>
                <a:ea typeface="Century Gothic"/>
                <a:cs typeface="Century Gothic"/>
                <a:sym typeface="Century Gothic"/>
              </a:defRPr>
            </a:lvl2pPr>
            <a:lvl3pPr marL="0" indent="0" algn="ctr" defTabSz="4180087">
              <a:spcBef>
                <a:spcPts val="2400"/>
              </a:spcBef>
              <a:buSzTx/>
              <a:buFontTx/>
              <a:buNone/>
              <a:defRPr b="1" sz="10100">
                <a:solidFill>
                  <a:srgbClr val="306909"/>
                </a:solidFill>
                <a:latin typeface="Century Gothic"/>
                <a:ea typeface="Century Gothic"/>
                <a:cs typeface="Century Gothic"/>
                <a:sym typeface="Century Gothic"/>
              </a:defRPr>
            </a:lvl3pPr>
            <a:lvl4pPr marL="0" indent="0" algn="ctr" defTabSz="4180087">
              <a:spcBef>
                <a:spcPts val="2400"/>
              </a:spcBef>
              <a:buSzTx/>
              <a:buFontTx/>
              <a:buNone/>
              <a:defRPr b="1" sz="10100">
                <a:solidFill>
                  <a:srgbClr val="306909"/>
                </a:solidFill>
                <a:latin typeface="Century Gothic"/>
                <a:ea typeface="Century Gothic"/>
                <a:cs typeface="Century Gothic"/>
                <a:sym typeface="Century Gothic"/>
              </a:defRPr>
            </a:lvl4pPr>
            <a:lvl5pPr marL="0" indent="0" algn="ctr" defTabSz="4180087">
              <a:spcBef>
                <a:spcPts val="2400"/>
              </a:spcBef>
              <a:buSzTx/>
              <a:buFontTx/>
              <a:buNone/>
              <a:defRPr b="1" sz="10100">
                <a:solidFill>
                  <a:srgbClr val="306909"/>
                </a:solidFill>
                <a:latin typeface="Century Gothic"/>
                <a:ea typeface="Century Gothic"/>
                <a:cs typeface="Century Gothic"/>
                <a:sym typeface="Century Gothic"/>
              </a:defRPr>
            </a:lvl5pPr>
          </a:lstStyle>
          <a:p>
            <a:pPr lvl="0">
              <a:defRPr b="0" sz="1800">
                <a:solidFill>
                  <a:srgbClr val="000000"/>
                </a:solidFill>
              </a:defRPr>
            </a:pPr>
            <a:r>
              <a:rPr b="1" sz="10100">
                <a:solidFill>
                  <a:srgbClr val="306909"/>
                </a:solidFill>
              </a:rPr>
              <a:t>Body Level One</a:t>
            </a:r>
            <a:endParaRPr b="1" sz="10100">
              <a:solidFill>
                <a:srgbClr val="306909"/>
              </a:solidFill>
            </a:endParaRPr>
          </a:p>
          <a:p>
            <a:pPr lvl="1">
              <a:defRPr b="0" sz="1800">
                <a:solidFill>
                  <a:srgbClr val="000000"/>
                </a:solidFill>
              </a:defRPr>
            </a:pPr>
            <a:r>
              <a:rPr b="1" sz="10100">
                <a:solidFill>
                  <a:srgbClr val="306909"/>
                </a:solidFill>
              </a:rPr>
              <a:t>Body Level Two</a:t>
            </a:r>
            <a:endParaRPr b="1" sz="10100">
              <a:solidFill>
                <a:srgbClr val="306909"/>
              </a:solidFill>
            </a:endParaRPr>
          </a:p>
          <a:p>
            <a:pPr lvl="2">
              <a:defRPr b="0" sz="1800">
                <a:solidFill>
                  <a:srgbClr val="000000"/>
                </a:solidFill>
              </a:defRPr>
            </a:pPr>
            <a:r>
              <a:rPr b="1" sz="10100">
                <a:solidFill>
                  <a:srgbClr val="306909"/>
                </a:solidFill>
              </a:rPr>
              <a:t>Body Level Three</a:t>
            </a:r>
            <a:endParaRPr b="1" sz="10100">
              <a:solidFill>
                <a:srgbClr val="306909"/>
              </a:solidFill>
            </a:endParaRPr>
          </a:p>
          <a:p>
            <a:pPr lvl="3">
              <a:defRPr b="0" sz="1800">
                <a:solidFill>
                  <a:srgbClr val="000000"/>
                </a:solidFill>
              </a:defRPr>
            </a:pPr>
            <a:r>
              <a:rPr b="1" sz="10100">
                <a:solidFill>
                  <a:srgbClr val="306909"/>
                </a:solidFill>
              </a:rPr>
              <a:t>Body Level Four</a:t>
            </a:r>
            <a:endParaRPr b="1" sz="10100">
              <a:solidFill>
                <a:srgbClr val="306909"/>
              </a:solidFill>
            </a:endParaRPr>
          </a:p>
          <a:p>
            <a:pPr lvl="4">
              <a:defRPr b="0" sz="1800">
                <a:solidFill>
                  <a:srgbClr val="000000"/>
                </a:solidFill>
              </a:defRPr>
            </a:pPr>
            <a:r>
              <a:rPr b="1" sz="10100">
                <a:solidFill>
                  <a:srgbClr val="306909"/>
                </a:solidFill>
              </a:rPr>
              <a:t>Body Level Five</a:t>
            </a:r>
          </a:p>
        </p:txBody>
      </p:sp>
      <p:sp>
        <p:nvSpPr>
          <p:cNvPr id="58" name="Shape 58"/>
          <p:cNvSpPr/>
          <p:nvPr>
            <p:ph type="sldNum" sz="quarter" idx="2"/>
          </p:nvPr>
        </p:nvSpPr>
        <p:spPr>
          <a:xfrm>
            <a:off x="30144721" y="29048856"/>
            <a:ext cx="9814561" cy="1188436"/>
          </a:xfrm>
          <a:prstGeom prst="rect">
            <a:avLst/>
          </a:prstGeom>
        </p:spPr>
        <p:txBody>
          <a:bodyPr lIns="209004" tIns="209004" rIns="209004" bIns="209004"/>
          <a:lstStyle>
            <a:lvl1pPr>
              <a:defRPr sz="5500">
                <a:solidFill>
                  <a:srgbClr val="306909"/>
                </a:solidFill>
              </a:defRPr>
            </a:lvl1pPr>
          </a:lstStyle>
          <a:p>
            <a:pPr lvl="0"/>
            <a:fld id="{86CB4B4D-7CA3-9044-876B-883B54F8677D}" type="slidenum"/>
          </a:p>
        </p:txBody>
      </p:sp>
    </p:spTree>
  </p:cSld>
  <p:clrMapOvr>
    <a:masterClrMapping/>
  </p:clrMapOvr>
  <p:transitio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Only">
    <p:bg>
      <p:bgPr>
        <a:solidFill>
          <a:srgbClr val="234E06"/>
        </a:solidFill>
      </p:bgPr>
    </p:bg>
    <p:spTree>
      <p:nvGrpSpPr>
        <p:cNvPr id="1" name=""/>
        <p:cNvGrpSpPr/>
        <p:nvPr/>
      </p:nvGrpSpPr>
      <p:grpSpPr>
        <a:xfrm>
          <a:off x="0" y="0"/>
          <a:ext cx="0" cy="0"/>
          <a:chOff x="0" y="0"/>
          <a:chExt cx="0" cy="0"/>
        </a:xfrm>
      </p:grpSpPr>
      <p:sp>
        <p:nvSpPr>
          <p:cNvPr id="60" name="Shape 60"/>
          <p:cNvSpPr/>
          <p:nvPr/>
        </p:nvSpPr>
        <p:spPr>
          <a:xfrm>
            <a:off x="0" y="0"/>
            <a:ext cx="42062400" cy="31089600"/>
          </a:xfrm>
          <a:prstGeom prst="rect">
            <a:avLst/>
          </a:prstGeom>
          <a:solidFill>
            <a:srgbClr val="FFFFFF"/>
          </a:solidFill>
          <a:ln w="12700">
            <a:miter lim="400000"/>
          </a:ln>
        </p:spPr>
        <p:txBody>
          <a:bodyPr lIns="0" tIns="0" rIns="0" bIns="0" anchor="ctr"/>
          <a:lstStyle/>
          <a:p>
            <a:pPr lvl="0" algn="ctr">
              <a:defRPr>
                <a:latin typeface="Century Gothic"/>
                <a:ea typeface="Century Gothic"/>
                <a:cs typeface="Century Gothic"/>
                <a:sym typeface="Century Gothic"/>
              </a:defRPr>
            </a:pPr>
          </a:p>
        </p:txBody>
      </p:sp>
      <p:sp>
        <p:nvSpPr>
          <p:cNvPr id="61" name="Shape 61"/>
          <p:cNvSpPr/>
          <p:nvPr/>
        </p:nvSpPr>
        <p:spPr>
          <a:xfrm>
            <a:off x="420623" y="460587"/>
            <a:ext cx="41221156" cy="30214485"/>
          </a:xfrm>
          <a:prstGeom prst="roundRect">
            <a:avLst>
              <a:gd name="adj" fmla="val 1735"/>
            </a:avLst>
          </a:prstGeom>
          <a:solidFill>
            <a:srgbClr val="234E06"/>
          </a:solidFill>
          <a:ln w="12700">
            <a:miter lim="400000"/>
          </a:ln>
        </p:spPr>
        <p:txBody>
          <a:bodyPr lIns="0" tIns="0" rIns="0" bIns="0" anchor="ctr"/>
          <a:lstStyle/>
          <a:p>
            <a:pPr lvl="0" algn="ctr">
              <a:defRPr>
                <a:latin typeface="Century Gothic"/>
                <a:ea typeface="Century Gothic"/>
                <a:cs typeface="Century Gothic"/>
                <a:sym typeface="Century Gothic"/>
              </a:defRPr>
            </a:pPr>
          </a:p>
        </p:txBody>
      </p:sp>
      <p:sp>
        <p:nvSpPr>
          <p:cNvPr id="62" name="Shape 62"/>
          <p:cNvSpPr/>
          <p:nvPr/>
        </p:nvSpPr>
        <p:spPr>
          <a:xfrm>
            <a:off x="1261871" y="1261016"/>
            <a:ext cx="39538660" cy="6010661"/>
          </a:xfrm>
          <a:prstGeom prst="rect">
            <a:avLst/>
          </a:prstGeom>
          <a:solidFill>
            <a:srgbClr val="FFFFFF">
              <a:alpha val="83000"/>
            </a:srgbClr>
          </a:solidFill>
          <a:ln w="12700">
            <a:miter lim="400000"/>
          </a:ln>
        </p:spPr>
        <p:txBody>
          <a:bodyPr lIns="0" tIns="0" rIns="0" bIns="0" anchor="ctr"/>
          <a:lstStyle/>
          <a:p>
            <a:pPr lvl="0" algn="ctr" defTabSz="4180087">
              <a:defRPr sz="8200">
                <a:latin typeface="Century Gothic"/>
                <a:ea typeface="Century Gothic"/>
                <a:cs typeface="Century Gothic"/>
                <a:sym typeface="Century Gothic"/>
              </a:defRPr>
            </a:pPr>
          </a:p>
        </p:txBody>
      </p:sp>
      <p:sp>
        <p:nvSpPr>
          <p:cNvPr id="63" name="Shape 63"/>
          <p:cNvSpPr/>
          <p:nvPr/>
        </p:nvSpPr>
        <p:spPr>
          <a:xfrm>
            <a:off x="1715170" y="1690308"/>
            <a:ext cx="38550392" cy="5070933"/>
          </a:xfrm>
          <a:prstGeom prst="rect">
            <a:avLst/>
          </a:prstGeom>
          <a:solidFill>
            <a:srgbClr val="FFFFFF"/>
          </a:solidFill>
          <a:ln w="12700">
            <a:miter lim="400000"/>
          </a:ln>
        </p:spPr>
        <p:txBody>
          <a:bodyPr lIns="0" tIns="0" rIns="0" bIns="0" anchor="ctr"/>
          <a:lstStyle/>
          <a:p>
            <a:pPr lvl="0" algn="ctr">
              <a:defRPr>
                <a:latin typeface="Century Gothic"/>
                <a:ea typeface="Century Gothic"/>
                <a:cs typeface="Century Gothic"/>
                <a:sym typeface="Century Gothic"/>
              </a:defRPr>
            </a:pPr>
          </a:p>
        </p:txBody>
      </p:sp>
      <p:sp>
        <p:nvSpPr>
          <p:cNvPr id="64" name="Shape 64"/>
          <p:cNvSpPr/>
          <p:nvPr>
            <p:ph type="title"/>
          </p:nvPr>
        </p:nvSpPr>
        <p:spPr>
          <a:xfrm>
            <a:off x="1960189" y="0"/>
            <a:ext cx="37999092" cy="8414648"/>
          </a:xfrm>
          <a:prstGeom prst="rect">
            <a:avLst/>
          </a:prstGeom>
        </p:spPr>
        <p:txBody>
          <a:bodyPr lIns="209004" tIns="209004" rIns="209004" bIns="209004"/>
          <a:lstStyle>
            <a:lvl1pPr defTabSz="4180087">
              <a:defRPr cap="all" sz="16000">
                <a:solidFill>
                  <a:srgbClr val="DBAC00"/>
                </a:solidFill>
                <a:latin typeface="Book Antiqua"/>
                <a:ea typeface="Book Antiqua"/>
                <a:cs typeface="Book Antiqua"/>
                <a:sym typeface="Book Antiqua"/>
              </a:defRPr>
            </a:lvl1pPr>
          </a:lstStyle>
          <a:p>
            <a:pPr lvl="0">
              <a:defRPr cap="none" sz="1800">
                <a:solidFill>
                  <a:srgbClr val="000000"/>
                </a:solidFill>
              </a:defRPr>
            </a:pPr>
            <a:r>
              <a:rPr cap="all" sz="16000">
                <a:solidFill>
                  <a:srgbClr val="DBAC00"/>
                </a:solidFill>
              </a:rPr>
              <a:t>Title Text</a:t>
            </a:r>
          </a:p>
        </p:txBody>
      </p:sp>
      <p:sp>
        <p:nvSpPr>
          <p:cNvPr id="65" name="Shape 65"/>
          <p:cNvSpPr/>
          <p:nvPr>
            <p:ph type="sldNum" sz="quarter" idx="2"/>
          </p:nvPr>
        </p:nvSpPr>
        <p:spPr>
          <a:xfrm>
            <a:off x="30144721" y="29048856"/>
            <a:ext cx="9814561" cy="1188436"/>
          </a:xfrm>
          <a:prstGeom prst="rect">
            <a:avLst/>
          </a:prstGeom>
        </p:spPr>
        <p:txBody>
          <a:bodyPr lIns="209004" tIns="209004" rIns="209004" bIns="209004"/>
          <a:lstStyle>
            <a:lvl1pPr>
              <a:defRPr sz="5500">
                <a:solidFill>
                  <a:srgbClr val="306909"/>
                </a:solidFill>
              </a:defRPr>
            </a:lvl1pPr>
          </a:lstStyle>
          <a:p>
            <a:pPr lvl="0"/>
            <a:fld id="{86CB4B4D-7CA3-9044-876B-883B54F8677D}" type="slidenum"/>
          </a:p>
        </p:txBody>
      </p:sp>
    </p:spTree>
  </p:cSld>
  <p:clrMapOvr>
    <a:masterClrMapping/>
  </p:clrMapOvr>
  <p:transitio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Content with Caption">
    <p:bg>
      <p:bgPr>
        <a:solidFill>
          <a:srgbClr val="234E06"/>
        </a:solidFill>
      </p:bgPr>
    </p:bg>
    <p:spTree>
      <p:nvGrpSpPr>
        <p:cNvPr id="1" name=""/>
        <p:cNvGrpSpPr/>
        <p:nvPr/>
      </p:nvGrpSpPr>
      <p:grpSpPr>
        <a:xfrm>
          <a:off x="0" y="0"/>
          <a:ext cx="0" cy="0"/>
          <a:chOff x="0" y="0"/>
          <a:chExt cx="0" cy="0"/>
        </a:xfrm>
      </p:grpSpPr>
      <p:sp>
        <p:nvSpPr>
          <p:cNvPr id="67" name="Shape 67"/>
          <p:cNvSpPr/>
          <p:nvPr/>
        </p:nvSpPr>
        <p:spPr>
          <a:xfrm>
            <a:off x="0" y="0"/>
            <a:ext cx="42062400" cy="31089600"/>
          </a:xfrm>
          <a:prstGeom prst="rect">
            <a:avLst/>
          </a:prstGeom>
          <a:solidFill>
            <a:srgbClr val="FFFFFF"/>
          </a:solidFill>
          <a:ln w="12700">
            <a:miter lim="400000"/>
          </a:ln>
        </p:spPr>
        <p:txBody>
          <a:bodyPr lIns="0" tIns="0" rIns="0" bIns="0" anchor="ctr"/>
          <a:lstStyle/>
          <a:p>
            <a:pPr lvl="0" algn="ctr">
              <a:defRPr>
                <a:latin typeface="Century Gothic"/>
                <a:ea typeface="Century Gothic"/>
                <a:cs typeface="Century Gothic"/>
                <a:sym typeface="Century Gothic"/>
              </a:defRPr>
            </a:pPr>
          </a:p>
        </p:txBody>
      </p:sp>
      <p:sp>
        <p:nvSpPr>
          <p:cNvPr id="68" name="Shape 68"/>
          <p:cNvSpPr/>
          <p:nvPr/>
        </p:nvSpPr>
        <p:spPr>
          <a:xfrm>
            <a:off x="420623" y="460587"/>
            <a:ext cx="41221156" cy="30214485"/>
          </a:xfrm>
          <a:prstGeom prst="roundRect">
            <a:avLst>
              <a:gd name="adj" fmla="val 1735"/>
            </a:avLst>
          </a:prstGeom>
          <a:solidFill>
            <a:srgbClr val="234E06"/>
          </a:solidFill>
          <a:ln w="12700">
            <a:miter lim="400000"/>
          </a:ln>
        </p:spPr>
        <p:txBody>
          <a:bodyPr lIns="0" tIns="0" rIns="0" bIns="0" anchor="ctr"/>
          <a:lstStyle/>
          <a:p>
            <a:pPr lvl="0" algn="ctr">
              <a:defRPr>
                <a:latin typeface="Century Gothic"/>
                <a:ea typeface="Century Gothic"/>
                <a:cs typeface="Century Gothic"/>
                <a:sym typeface="Century Gothic"/>
              </a:defRPr>
            </a:pPr>
          </a:p>
        </p:txBody>
      </p:sp>
      <p:sp>
        <p:nvSpPr>
          <p:cNvPr id="69" name="Shape 69"/>
          <p:cNvSpPr/>
          <p:nvPr/>
        </p:nvSpPr>
        <p:spPr>
          <a:xfrm>
            <a:off x="1261871" y="1261016"/>
            <a:ext cx="39538660" cy="6010661"/>
          </a:xfrm>
          <a:prstGeom prst="rect">
            <a:avLst/>
          </a:prstGeom>
          <a:solidFill>
            <a:srgbClr val="FFFFFF">
              <a:alpha val="83000"/>
            </a:srgbClr>
          </a:solidFill>
          <a:ln w="12700">
            <a:miter lim="400000"/>
          </a:ln>
        </p:spPr>
        <p:txBody>
          <a:bodyPr lIns="0" tIns="0" rIns="0" bIns="0" anchor="ctr"/>
          <a:lstStyle/>
          <a:p>
            <a:pPr lvl="0" algn="ctr" defTabSz="4180087">
              <a:defRPr sz="8200">
                <a:latin typeface="Century Gothic"/>
                <a:ea typeface="Century Gothic"/>
                <a:cs typeface="Century Gothic"/>
                <a:sym typeface="Century Gothic"/>
              </a:defRPr>
            </a:pPr>
          </a:p>
        </p:txBody>
      </p:sp>
      <p:sp>
        <p:nvSpPr>
          <p:cNvPr id="70" name="Shape 70"/>
          <p:cNvSpPr/>
          <p:nvPr/>
        </p:nvSpPr>
        <p:spPr>
          <a:xfrm>
            <a:off x="1715170" y="1690308"/>
            <a:ext cx="38550392" cy="5070933"/>
          </a:xfrm>
          <a:prstGeom prst="rect">
            <a:avLst/>
          </a:prstGeom>
          <a:solidFill>
            <a:srgbClr val="FFFFFF"/>
          </a:solidFill>
          <a:ln w="12700">
            <a:miter lim="400000"/>
          </a:ln>
        </p:spPr>
        <p:txBody>
          <a:bodyPr lIns="0" tIns="0" rIns="0" bIns="0" anchor="ctr"/>
          <a:lstStyle/>
          <a:p>
            <a:pPr lvl="0" algn="ctr">
              <a:defRPr>
                <a:latin typeface="Century Gothic"/>
                <a:ea typeface="Century Gothic"/>
                <a:cs typeface="Century Gothic"/>
                <a:sym typeface="Century Gothic"/>
              </a:defRPr>
            </a:pPr>
          </a:p>
        </p:txBody>
      </p:sp>
      <p:sp>
        <p:nvSpPr>
          <p:cNvPr id="71" name="Shape 71"/>
          <p:cNvSpPr/>
          <p:nvPr/>
        </p:nvSpPr>
        <p:spPr>
          <a:xfrm>
            <a:off x="0" y="0"/>
            <a:ext cx="42062400" cy="31089600"/>
          </a:xfrm>
          <a:prstGeom prst="rect">
            <a:avLst/>
          </a:prstGeom>
          <a:solidFill>
            <a:srgbClr val="FFFFFF"/>
          </a:solidFill>
          <a:ln w="12700">
            <a:miter lim="400000"/>
          </a:ln>
        </p:spPr>
        <p:txBody>
          <a:bodyPr lIns="0" tIns="0" rIns="0" bIns="0" anchor="ctr"/>
          <a:lstStyle/>
          <a:p>
            <a:pPr lvl="0" algn="ctr">
              <a:defRPr>
                <a:latin typeface="Century Gothic"/>
                <a:ea typeface="Century Gothic"/>
                <a:cs typeface="Century Gothic"/>
                <a:sym typeface="Century Gothic"/>
              </a:defRPr>
            </a:pPr>
          </a:p>
        </p:txBody>
      </p:sp>
      <p:sp>
        <p:nvSpPr>
          <p:cNvPr id="72" name="Shape 72"/>
          <p:cNvSpPr/>
          <p:nvPr/>
        </p:nvSpPr>
        <p:spPr>
          <a:xfrm>
            <a:off x="420623" y="460587"/>
            <a:ext cx="41221156" cy="30214485"/>
          </a:xfrm>
          <a:prstGeom prst="roundRect">
            <a:avLst>
              <a:gd name="adj" fmla="val 1735"/>
            </a:avLst>
          </a:prstGeom>
          <a:solidFill>
            <a:srgbClr val="234E06"/>
          </a:solidFill>
          <a:ln w="12700">
            <a:miter lim="400000"/>
          </a:ln>
        </p:spPr>
        <p:txBody>
          <a:bodyPr lIns="0" tIns="0" rIns="0" bIns="0" anchor="ctr"/>
          <a:lstStyle/>
          <a:p>
            <a:pPr lvl="0" algn="ctr">
              <a:defRPr>
                <a:latin typeface="Century Gothic"/>
                <a:ea typeface="Century Gothic"/>
                <a:cs typeface="Century Gothic"/>
                <a:sym typeface="Century Gothic"/>
              </a:defRPr>
            </a:pPr>
          </a:p>
        </p:txBody>
      </p:sp>
      <p:sp>
        <p:nvSpPr>
          <p:cNvPr id="73" name="Shape 73"/>
          <p:cNvSpPr/>
          <p:nvPr>
            <p:ph type="body" idx="1"/>
          </p:nvPr>
        </p:nvSpPr>
        <p:spPr>
          <a:xfrm>
            <a:off x="17876519" y="3108960"/>
            <a:ext cx="21031204" cy="27980643"/>
          </a:xfrm>
          <a:prstGeom prst="rect">
            <a:avLst/>
          </a:prstGeom>
        </p:spPr>
        <p:txBody>
          <a:bodyPr lIns="209004" tIns="209004" rIns="209004" bIns="209004"/>
          <a:lstStyle>
            <a:lvl1pPr marL="1567533" indent="-1045021" defTabSz="4180087">
              <a:spcBef>
                <a:spcPts val="3500"/>
              </a:spcBef>
              <a:buClr>
                <a:srgbClr val="FFD025"/>
              </a:buClr>
              <a:defRPr sz="14600">
                <a:solidFill>
                  <a:srgbClr val="306909"/>
                </a:solidFill>
                <a:latin typeface="Century Gothic"/>
                <a:ea typeface="Century Gothic"/>
                <a:cs typeface="Century Gothic"/>
                <a:sym typeface="Century Gothic"/>
              </a:defRPr>
            </a:lvl1pPr>
            <a:lvl2pPr marL="3073018" indent="-1191978" defTabSz="4180087">
              <a:spcBef>
                <a:spcPts val="3500"/>
              </a:spcBef>
              <a:buClr>
                <a:srgbClr val="FFD025"/>
              </a:buClr>
              <a:buChar char="•"/>
              <a:defRPr sz="14600">
                <a:solidFill>
                  <a:srgbClr val="306909"/>
                </a:solidFill>
                <a:latin typeface="Century Gothic"/>
                <a:ea typeface="Century Gothic"/>
                <a:cs typeface="Century Gothic"/>
                <a:sym typeface="Century Gothic"/>
              </a:defRPr>
            </a:lvl2pPr>
            <a:lvl3pPr marL="4522094" indent="-1387028" defTabSz="4180087">
              <a:spcBef>
                <a:spcPts val="3500"/>
              </a:spcBef>
              <a:buClr>
                <a:srgbClr val="FFD025"/>
              </a:buClr>
              <a:defRPr sz="14600">
                <a:solidFill>
                  <a:srgbClr val="306909"/>
                </a:solidFill>
                <a:latin typeface="Century Gothic"/>
                <a:ea typeface="Century Gothic"/>
                <a:cs typeface="Century Gothic"/>
                <a:sym typeface="Century Gothic"/>
              </a:defRPr>
            </a:lvl3pPr>
            <a:lvl4pPr marL="6483729" indent="-1676627" defTabSz="4180087">
              <a:spcBef>
                <a:spcPts val="3500"/>
              </a:spcBef>
              <a:buClr>
                <a:srgbClr val="FFD025"/>
              </a:buClr>
              <a:buChar char="•"/>
              <a:defRPr sz="14600">
                <a:solidFill>
                  <a:srgbClr val="306909"/>
                </a:solidFill>
                <a:latin typeface="Century Gothic"/>
                <a:ea typeface="Century Gothic"/>
                <a:cs typeface="Century Gothic"/>
                <a:sym typeface="Century Gothic"/>
              </a:defRPr>
            </a:lvl4pPr>
            <a:lvl5pPr marL="7737756" indent="-1676627" defTabSz="4180087">
              <a:spcBef>
                <a:spcPts val="3500"/>
              </a:spcBef>
              <a:buClr>
                <a:srgbClr val="FFD025"/>
              </a:buClr>
              <a:buChar char="•"/>
              <a:defRPr sz="14600">
                <a:solidFill>
                  <a:srgbClr val="306909"/>
                </a:solidFill>
                <a:latin typeface="Century Gothic"/>
                <a:ea typeface="Century Gothic"/>
                <a:cs typeface="Century Gothic"/>
                <a:sym typeface="Century Gothic"/>
              </a:defRPr>
            </a:lvl5pPr>
          </a:lstStyle>
          <a:p>
            <a:pPr lvl="0">
              <a:defRPr sz="1800">
                <a:solidFill>
                  <a:srgbClr val="000000"/>
                </a:solidFill>
              </a:defRPr>
            </a:pPr>
            <a:r>
              <a:rPr sz="14600">
                <a:solidFill>
                  <a:srgbClr val="306909"/>
                </a:solidFill>
              </a:rPr>
              <a:t>Body Level One</a:t>
            </a:r>
            <a:endParaRPr sz="14600">
              <a:solidFill>
                <a:srgbClr val="306909"/>
              </a:solidFill>
            </a:endParaRPr>
          </a:p>
          <a:p>
            <a:pPr lvl="1">
              <a:defRPr sz="1800">
                <a:solidFill>
                  <a:srgbClr val="000000"/>
                </a:solidFill>
              </a:defRPr>
            </a:pPr>
            <a:r>
              <a:rPr sz="14600">
                <a:solidFill>
                  <a:srgbClr val="306909"/>
                </a:solidFill>
              </a:rPr>
              <a:t>Body Level Two</a:t>
            </a:r>
            <a:endParaRPr sz="14600">
              <a:solidFill>
                <a:srgbClr val="306909"/>
              </a:solidFill>
            </a:endParaRPr>
          </a:p>
          <a:p>
            <a:pPr lvl="2">
              <a:defRPr sz="1800">
                <a:solidFill>
                  <a:srgbClr val="000000"/>
                </a:solidFill>
              </a:defRPr>
            </a:pPr>
            <a:r>
              <a:rPr sz="14600">
                <a:solidFill>
                  <a:srgbClr val="306909"/>
                </a:solidFill>
              </a:rPr>
              <a:t>Body Level Three</a:t>
            </a:r>
            <a:endParaRPr sz="14600">
              <a:solidFill>
                <a:srgbClr val="306909"/>
              </a:solidFill>
            </a:endParaRPr>
          </a:p>
          <a:p>
            <a:pPr lvl="3">
              <a:defRPr sz="1800">
                <a:solidFill>
                  <a:srgbClr val="000000"/>
                </a:solidFill>
              </a:defRPr>
            </a:pPr>
            <a:r>
              <a:rPr sz="14600">
                <a:solidFill>
                  <a:srgbClr val="306909"/>
                </a:solidFill>
              </a:rPr>
              <a:t>Body Level Four</a:t>
            </a:r>
            <a:endParaRPr sz="14600">
              <a:solidFill>
                <a:srgbClr val="306909"/>
              </a:solidFill>
            </a:endParaRPr>
          </a:p>
          <a:p>
            <a:pPr lvl="4">
              <a:defRPr sz="1800">
                <a:solidFill>
                  <a:srgbClr val="000000"/>
                </a:solidFill>
              </a:defRPr>
            </a:pPr>
            <a:r>
              <a:rPr sz="14600">
                <a:solidFill>
                  <a:srgbClr val="306909"/>
                </a:solidFill>
              </a:rPr>
              <a:t>Body Level Five</a:t>
            </a:r>
          </a:p>
        </p:txBody>
      </p:sp>
      <p:sp>
        <p:nvSpPr>
          <p:cNvPr id="74" name="Shape 74"/>
          <p:cNvSpPr/>
          <p:nvPr>
            <p:ph type="sldNum" sz="quarter" idx="2"/>
          </p:nvPr>
        </p:nvSpPr>
        <p:spPr>
          <a:xfrm>
            <a:off x="30144721" y="29048856"/>
            <a:ext cx="9814561" cy="1188436"/>
          </a:xfrm>
          <a:prstGeom prst="rect">
            <a:avLst/>
          </a:prstGeom>
        </p:spPr>
        <p:txBody>
          <a:bodyPr lIns="209004" tIns="209004" rIns="209004" bIns="209004"/>
          <a:lstStyle>
            <a:lvl1pPr>
              <a:defRPr sz="5500">
                <a:solidFill>
                  <a:srgbClr val="306909"/>
                </a:solidFill>
              </a:defRPr>
            </a:lvl1pPr>
          </a:lstStyle>
          <a:p>
            <a:pPr lvl="0"/>
            <a:fld id="{86CB4B4D-7CA3-9044-876B-883B54F8677D}" type="slidenum"/>
          </a:p>
        </p:txBody>
      </p:sp>
      <p:sp>
        <p:nvSpPr>
          <p:cNvPr id="75" name="Shape 75"/>
          <p:cNvSpPr/>
          <p:nvPr/>
        </p:nvSpPr>
        <p:spPr>
          <a:xfrm>
            <a:off x="2576153" y="6825892"/>
            <a:ext cx="12496209" cy="15973150"/>
          </a:xfrm>
          <a:prstGeom prst="rect">
            <a:avLst/>
          </a:prstGeom>
          <a:solidFill>
            <a:srgbClr val="FFFFFF">
              <a:alpha val="83000"/>
            </a:srgbClr>
          </a:solidFill>
          <a:ln w="12700">
            <a:miter lim="400000"/>
          </a:ln>
        </p:spPr>
        <p:txBody>
          <a:bodyPr lIns="0" tIns="0" rIns="0" bIns="0" anchor="ctr"/>
          <a:lstStyle/>
          <a:p>
            <a:pPr lvl="0" algn="ctr">
              <a:defRPr>
                <a:latin typeface="Century Gothic"/>
                <a:ea typeface="Century Gothic"/>
                <a:cs typeface="Century Gothic"/>
                <a:sym typeface="Century Gothic"/>
              </a:defRPr>
            </a:pPr>
          </a:p>
        </p:txBody>
      </p:sp>
      <p:sp>
        <p:nvSpPr>
          <p:cNvPr id="76" name="Shape 76"/>
          <p:cNvSpPr/>
          <p:nvPr/>
        </p:nvSpPr>
        <p:spPr>
          <a:xfrm>
            <a:off x="3112772" y="7445871"/>
            <a:ext cx="11422972" cy="14662290"/>
          </a:xfrm>
          <a:prstGeom prst="rect">
            <a:avLst/>
          </a:prstGeom>
          <a:solidFill>
            <a:srgbClr val="FFFFFF"/>
          </a:solidFill>
          <a:ln w="6350">
            <a:solidFill>
              <a:srgbClr val="DBAC00"/>
            </a:solidFill>
          </a:ln>
        </p:spPr>
        <p:txBody>
          <a:bodyPr lIns="0" tIns="0" rIns="0" bIns="0" anchor="ctr"/>
          <a:lstStyle/>
          <a:p>
            <a:pPr lvl="0" algn="ctr">
              <a:defRPr>
                <a:latin typeface="Century Gothic"/>
                <a:ea typeface="Century Gothic"/>
                <a:cs typeface="Century Gothic"/>
                <a:sym typeface="Century Gothic"/>
              </a:defRPr>
            </a:pPr>
          </a:p>
        </p:txBody>
      </p:sp>
      <p:sp>
        <p:nvSpPr>
          <p:cNvPr id="77" name="Shape 77"/>
          <p:cNvSpPr/>
          <p:nvPr>
            <p:ph type="title"/>
          </p:nvPr>
        </p:nvSpPr>
        <p:spPr>
          <a:xfrm>
            <a:off x="3537398" y="0"/>
            <a:ext cx="10573719" cy="13264227"/>
          </a:xfrm>
          <a:prstGeom prst="rect">
            <a:avLst/>
          </a:prstGeom>
        </p:spPr>
        <p:txBody>
          <a:bodyPr lIns="209004" tIns="209004" rIns="209004" bIns="209004" anchor="b"/>
          <a:lstStyle>
            <a:lvl1pPr algn="l" defTabSz="4180087">
              <a:defRPr cap="all" sz="9100">
                <a:solidFill>
                  <a:srgbClr val="DBAC00"/>
                </a:solidFill>
                <a:latin typeface="Book Antiqua"/>
                <a:ea typeface="Book Antiqua"/>
                <a:cs typeface="Book Antiqua"/>
                <a:sym typeface="Book Antiqua"/>
              </a:defRPr>
            </a:lvl1pPr>
          </a:lstStyle>
          <a:p>
            <a:pPr lvl="0">
              <a:defRPr cap="none" sz="1800">
                <a:solidFill>
                  <a:srgbClr val="000000"/>
                </a:solidFill>
              </a:defRPr>
            </a:pPr>
            <a:r>
              <a:rPr cap="all" sz="9100">
                <a:solidFill>
                  <a:srgbClr val="DBAC00"/>
                </a:solidFill>
              </a:rPr>
              <a:t>Title Text</a:t>
            </a:r>
          </a:p>
        </p:txBody>
      </p:sp>
    </p:spTree>
  </p:cSld>
  <p:clrMapOvr>
    <a:masterClrMapping/>
  </p:clrMapOvr>
  <p:transitio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Picture with Caption">
    <p:bg>
      <p:bgPr>
        <a:solidFill>
          <a:srgbClr val="234E06"/>
        </a:solidFill>
      </p:bgPr>
    </p:bg>
    <p:spTree>
      <p:nvGrpSpPr>
        <p:cNvPr id="1" name=""/>
        <p:cNvGrpSpPr/>
        <p:nvPr/>
      </p:nvGrpSpPr>
      <p:grpSpPr>
        <a:xfrm>
          <a:off x="0" y="0"/>
          <a:ext cx="0" cy="0"/>
          <a:chOff x="0" y="0"/>
          <a:chExt cx="0" cy="0"/>
        </a:xfrm>
      </p:grpSpPr>
      <p:sp>
        <p:nvSpPr>
          <p:cNvPr id="79" name="Shape 79"/>
          <p:cNvSpPr/>
          <p:nvPr/>
        </p:nvSpPr>
        <p:spPr>
          <a:xfrm>
            <a:off x="0" y="0"/>
            <a:ext cx="42062400" cy="31089600"/>
          </a:xfrm>
          <a:prstGeom prst="rect">
            <a:avLst/>
          </a:prstGeom>
          <a:solidFill>
            <a:srgbClr val="FFFFFF"/>
          </a:solidFill>
          <a:ln w="12700">
            <a:miter lim="400000"/>
          </a:ln>
        </p:spPr>
        <p:txBody>
          <a:bodyPr lIns="0" tIns="0" rIns="0" bIns="0" anchor="ctr"/>
          <a:lstStyle/>
          <a:p>
            <a:pPr lvl="0" algn="ctr">
              <a:defRPr>
                <a:latin typeface="Century Gothic"/>
                <a:ea typeface="Century Gothic"/>
                <a:cs typeface="Century Gothic"/>
                <a:sym typeface="Century Gothic"/>
              </a:defRPr>
            </a:pPr>
          </a:p>
        </p:txBody>
      </p:sp>
      <p:sp>
        <p:nvSpPr>
          <p:cNvPr id="80" name="Shape 80"/>
          <p:cNvSpPr/>
          <p:nvPr/>
        </p:nvSpPr>
        <p:spPr>
          <a:xfrm>
            <a:off x="420623" y="460587"/>
            <a:ext cx="41221156" cy="30214485"/>
          </a:xfrm>
          <a:prstGeom prst="roundRect">
            <a:avLst>
              <a:gd name="adj" fmla="val 1735"/>
            </a:avLst>
          </a:prstGeom>
          <a:solidFill>
            <a:srgbClr val="234E06"/>
          </a:solidFill>
          <a:ln w="12700">
            <a:miter lim="400000"/>
          </a:ln>
        </p:spPr>
        <p:txBody>
          <a:bodyPr lIns="0" tIns="0" rIns="0" bIns="0" anchor="ctr"/>
          <a:lstStyle/>
          <a:p>
            <a:pPr lvl="0" algn="ctr">
              <a:defRPr>
                <a:latin typeface="Century Gothic"/>
                <a:ea typeface="Century Gothic"/>
                <a:cs typeface="Century Gothic"/>
                <a:sym typeface="Century Gothic"/>
              </a:defRPr>
            </a:pPr>
          </a:p>
        </p:txBody>
      </p:sp>
      <p:sp>
        <p:nvSpPr>
          <p:cNvPr id="81" name="Shape 81"/>
          <p:cNvSpPr/>
          <p:nvPr/>
        </p:nvSpPr>
        <p:spPr>
          <a:xfrm>
            <a:off x="1261871" y="1261016"/>
            <a:ext cx="39538660" cy="6010661"/>
          </a:xfrm>
          <a:prstGeom prst="rect">
            <a:avLst/>
          </a:prstGeom>
          <a:solidFill>
            <a:srgbClr val="FFFFFF">
              <a:alpha val="83000"/>
            </a:srgbClr>
          </a:solidFill>
          <a:ln w="12700">
            <a:miter lim="400000"/>
          </a:ln>
        </p:spPr>
        <p:txBody>
          <a:bodyPr lIns="0" tIns="0" rIns="0" bIns="0" anchor="ctr"/>
          <a:lstStyle/>
          <a:p>
            <a:pPr lvl="0" algn="ctr" defTabSz="4180087">
              <a:defRPr sz="8200">
                <a:latin typeface="Century Gothic"/>
                <a:ea typeface="Century Gothic"/>
                <a:cs typeface="Century Gothic"/>
                <a:sym typeface="Century Gothic"/>
              </a:defRPr>
            </a:pPr>
          </a:p>
        </p:txBody>
      </p:sp>
      <p:sp>
        <p:nvSpPr>
          <p:cNvPr id="82" name="Shape 82"/>
          <p:cNvSpPr/>
          <p:nvPr/>
        </p:nvSpPr>
        <p:spPr>
          <a:xfrm>
            <a:off x="1715170" y="1690308"/>
            <a:ext cx="38550392" cy="5070933"/>
          </a:xfrm>
          <a:prstGeom prst="rect">
            <a:avLst/>
          </a:prstGeom>
          <a:solidFill>
            <a:srgbClr val="FFFFFF"/>
          </a:solidFill>
          <a:ln w="12700">
            <a:miter lim="400000"/>
          </a:ln>
        </p:spPr>
        <p:txBody>
          <a:bodyPr lIns="0" tIns="0" rIns="0" bIns="0" anchor="ctr"/>
          <a:lstStyle/>
          <a:p>
            <a:pPr lvl="0" algn="ctr">
              <a:defRPr>
                <a:latin typeface="Century Gothic"/>
                <a:ea typeface="Century Gothic"/>
                <a:cs typeface="Century Gothic"/>
                <a:sym typeface="Century Gothic"/>
              </a:defRPr>
            </a:pPr>
          </a:p>
        </p:txBody>
      </p:sp>
      <p:sp>
        <p:nvSpPr>
          <p:cNvPr id="83" name="Shape 83"/>
          <p:cNvSpPr/>
          <p:nvPr/>
        </p:nvSpPr>
        <p:spPr>
          <a:xfrm>
            <a:off x="0" y="0"/>
            <a:ext cx="42062400" cy="31089600"/>
          </a:xfrm>
          <a:prstGeom prst="rect">
            <a:avLst/>
          </a:prstGeom>
          <a:solidFill>
            <a:srgbClr val="FFFFFF"/>
          </a:solidFill>
          <a:ln w="12700">
            <a:miter lim="400000"/>
          </a:ln>
        </p:spPr>
        <p:txBody>
          <a:bodyPr lIns="0" tIns="0" rIns="0" bIns="0" anchor="ctr"/>
          <a:lstStyle/>
          <a:p>
            <a:pPr lvl="0" algn="ctr">
              <a:defRPr>
                <a:latin typeface="Century Gothic"/>
                <a:ea typeface="Century Gothic"/>
                <a:cs typeface="Century Gothic"/>
                <a:sym typeface="Century Gothic"/>
              </a:defRPr>
            </a:pPr>
          </a:p>
        </p:txBody>
      </p:sp>
      <p:sp>
        <p:nvSpPr>
          <p:cNvPr id="84" name="Shape 84"/>
          <p:cNvSpPr/>
          <p:nvPr/>
        </p:nvSpPr>
        <p:spPr>
          <a:xfrm>
            <a:off x="420623" y="460587"/>
            <a:ext cx="41221156" cy="30214485"/>
          </a:xfrm>
          <a:prstGeom prst="roundRect">
            <a:avLst>
              <a:gd name="adj" fmla="val 1735"/>
            </a:avLst>
          </a:prstGeom>
          <a:solidFill>
            <a:srgbClr val="234E06"/>
          </a:solidFill>
          <a:ln w="12700">
            <a:miter lim="400000"/>
          </a:ln>
        </p:spPr>
        <p:txBody>
          <a:bodyPr lIns="0" tIns="0" rIns="0" bIns="0" anchor="ctr"/>
          <a:lstStyle/>
          <a:p>
            <a:pPr lvl="0" algn="ctr">
              <a:defRPr>
                <a:latin typeface="Century Gothic"/>
                <a:ea typeface="Century Gothic"/>
                <a:cs typeface="Century Gothic"/>
                <a:sym typeface="Century Gothic"/>
              </a:defRPr>
            </a:pPr>
          </a:p>
        </p:txBody>
      </p:sp>
      <p:sp>
        <p:nvSpPr>
          <p:cNvPr id="85" name="Shape 85"/>
          <p:cNvSpPr/>
          <p:nvPr>
            <p:ph type="sldNum" sz="quarter" idx="2"/>
          </p:nvPr>
        </p:nvSpPr>
        <p:spPr>
          <a:xfrm>
            <a:off x="30144721" y="29048856"/>
            <a:ext cx="9814561" cy="1188436"/>
          </a:xfrm>
          <a:prstGeom prst="rect">
            <a:avLst/>
          </a:prstGeom>
        </p:spPr>
        <p:txBody>
          <a:bodyPr lIns="209004" tIns="209004" rIns="209004" bIns="209004"/>
          <a:lstStyle>
            <a:lvl1pPr>
              <a:defRPr sz="5500">
                <a:solidFill>
                  <a:srgbClr val="306909"/>
                </a:solidFill>
              </a:defRPr>
            </a:lvl1pPr>
          </a:lstStyle>
          <a:p>
            <a:pPr lvl="0"/>
            <a:fld id="{86CB4B4D-7CA3-9044-876B-883B54F8677D}" type="slidenum"/>
          </a:p>
        </p:txBody>
      </p:sp>
      <p:sp>
        <p:nvSpPr>
          <p:cNvPr id="86" name="Shape 86"/>
          <p:cNvSpPr/>
          <p:nvPr/>
        </p:nvSpPr>
        <p:spPr>
          <a:xfrm>
            <a:off x="3154680" y="22453598"/>
            <a:ext cx="35753040" cy="6217924"/>
          </a:xfrm>
          <a:prstGeom prst="rect">
            <a:avLst/>
          </a:prstGeom>
          <a:solidFill>
            <a:srgbClr val="FFFFFF">
              <a:alpha val="83000"/>
            </a:srgbClr>
          </a:solidFill>
          <a:ln w="12700">
            <a:miter lim="400000"/>
          </a:ln>
        </p:spPr>
        <p:txBody>
          <a:bodyPr lIns="0" tIns="0" rIns="0" bIns="0" anchor="ctr"/>
          <a:lstStyle/>
          <a:p>
            <a:pPr lvl="0" algn="ctr">
              <a:defRPr>
                <a:latin typeface="Century Gothic"/>
                <a:ea typeface="Century Gothic"/>
                <a:cs typeface="Century Gothic"/>
                <a:sym typeface="Century Gothic"/>
              </a:defRPr>
            </a:pPr>
          </a:p>
        </p:txBody>
      </p:sp>
      <p:sp>
        <p:nvSpPr>
          <p:cNvPr id="87" name="Shape 87"/>
          <p:cNvSpPr/>
          <p:nvPr/>
        </p:nvSpPr>
        <p:spPr>
          <a:xfrm>
            <a:off x="3505198" y="22799039"/>
            <a:ext cx="34963520" cy="5453258"/>
          </a:xfrm>
          <a:prstGeom prst="rect">
            <a:avLst/>
          </a:prstGeom>
          <a:solidFill>
            <a:srgbClr val="FFFFFF"/>
          </a:solidFill>
          <a:ln w="12700">
            <a:miter lim="400000"/>
          </a:ln>
        </p:spPr>
        <p:txBody>
          <a:bodyPr lIns="0" tIns="0" rIns="0" bIns="0" anchor="ctr"/>
          <a:lstStyle/>
          <a:p>
            <a:pPr lvl="0" algn="ctr">
              <a:defRPr>
                <a:latin typeface="Century Gothic"/>
                <a:ea typeface="Century Gothic"/>
                <a:cs typeface="Century Gothic"/>
                <a:sym typeface="Century Gothic"/>
              </a:defRPr>
            </a:pPr>
          </a:p>
        </p:txBody>
      </p:sp>
      <p:sp>
        <p:nvSpPr>
          <p:cNvPr id="88" name="Shape 88"/>
          <p:cNvSpPr/>
          <p:nvPr/>
        </p:nvSpPr>
        <p:spPr>
          <a:xfrm>
            <a:off x="4206240" y="25562560"/>
            <a:ext cx="33711165" cy="2047690"/>
          </a:xfrm>
          <a:prstGeom prst="rect">
            <a:avLst/>
          </a:prstGeom>
          <a:solidFill>
            <a:srgbClr val="FFD025"/>
          </a:solidFill>
          <a:ln w="12700">
            <a:miter lim="400000"/>
          </a:ln>
        </p:spPr>
        <p:txBody>
          <a:bodyPr lIns="0" tIns="0" rIns="0" bIns="0" anchor="ctr"/>
          <a:lstStyle/>
          <a:p>
            <a:pPr lvl="0" algn="ctr">
              <a:defRPr>
                <a:latin typeface="Century Gothic"/>
                <a:ea typeface="Century Gothic"/>
                <a:cs typeface="Century Gothic"/>
                <a:sym typeface="Century Gothic"/>
              </a:defRPr>
            </a:pPr>
          </a:p>
        </p:txBody>
      </p:sp>
      <p:sp>
        <p:nvSpPr>
          <p:cNvPr id="89" name="Shape 89"/>
          <p:cNvSpPr/>
          <p:nvPr>
            <p:ph type="body" idx="1"/>
          </p:nvPr>
        </p:nvSpPr>
        <p:spPr>
          <a:xfrm>
            <a:off x="4398929" y="25581545"/>
            <a:ext cx="33325787" cy="1944133"/>
          </a:xfrm>
          <a:prstGeom prst="rect">
            <a:avLst/>
          </a:prstGeom>
        </p:spPr>
        <p:txBody>
          <a:bodyPr lIns="209004" tIns="209004" rIns="209004" bIns="209004" anchor="ctr"/>
          <a:lstStyle>
            <a:lvl1pPr marL="0" indent="0" algn="ctr" defTabSz="4180087">
              <a:spcBef>
                <a:spcPts val="1600"/>
              </a:spcBef>
              <a:buSzTx/>
              <a:buFontTx/>
              <a:buNone/>
              <a:defRPr cap="all" spc="1143" sz="6900">
                <a:solidFill>
                  <a:srgbClr val="FFFFFF"/>
                </a:solidFill>
                <a:latin typeface="Century Gothic"/>
                <a:ea typeface="Century Gothic"/>
                <a:cs typeface="Century Gothic"/>
                <a:sym typeface="Century Gothic"/>
              </a:defRPr>
            </a:lvl1pPr>
            <a:lvl2pPr marL="0" indent="0" algn="ctr" defTabSz="4180087">
              <a:spcBef>
                <a:spcPts val="1600"/>
              </a:spcBef>
              <a:buSzTx/>
              <a:buFontTx/>
              <a:buNone/>
              <a:defRPr cap="all" spc="1143" sz="6900">
                <a:solidFill>
                  <a:srgbClr val="FFFFFF"/>
                </a:solidFill>
                <a:latin typeface="Century Gothic"/>
                <a:ea typeface="Century Gothic"/>
                <a:cs typeface="Century Gothic"/>
                <a:sym typeface="Century Gothic"/>
              </a:defRPr>
            </a:lvl2pPr>
            <a:lvl3pPr marL="0" indent="0" algn="ctr" defTabSz="4180087">
              <a:spcBef>
                <a:spcPts val="1600"/>
              </a:spcBef>
              <a:buSzTx/>
              <a:buFontTx/>
              <a:buNone/>
              <a:defRPr cap="all" spc="1143" sz="6900">
                <a:solidFill>
                  <a:srgbClr val="FFFFFF"/>
                </a:solidFill>
                <a:latin typeface="Century Gothic"/>
                <a:ea typeface="Century Gothic"/>
                <a:cs typeface="Century Gothic"/>
                <a:sym typeface="Century Gothic"/>
              </a:defRPr>
            </a:lvl3pPr>
            <a:lvl4pPr marL="0" indent="0" algn="ctr" defTabSz="4180087">
              <a:spcBef>
                <a:spcPts val="1600"/>
              </a:spcBef>
              <a:buSzTx/>
              <a:buFontTx/>
              <a:buNone/>
              <a:defRPr cap="all" spc="1143" sz="6900">
                <a:solidFill>
                  <a:srgbClr val="FFFFFF"/>
                </a:solidFill>
                <a:latin typeface="Century Gothic"/>
                <a:ea typeface="Century Gothic"/>
                <a:cs typeface="Century Gothic"/>
                <a:sym typeface="Century Gothic"/>
              </a:defRPr>
            </a:lvl4pPr>
            <a:lvl5pPr marL="0" indent="0" algn="ctr" defTabSz="4180087">
              <a:spcBef>
                <a:spcPts val="1600"/>
              </a:spcBef>
              <a:buSzTx/>
              <a:buFontTx/>
              <a:buNone/>
              <a:defRPr cap="all" spc="1143" sz="6900">
                <a:solidFill>
                  <a:srgbClr val="FFFFFF"/>
                </a:solidFill>
                <a:latin typeface="Century Gothic"/>
                <a:ea typeface="Century Gothic"/>
                <a:cs typeface="Century Gothic"/>
                <a:sym typeface="Century Gothic"/>
              </a:defRPr>
            </a:lvl5pPr>
          </a:lstStyle>
          <a:p>
            <a:pPr lvl="0">
              <a:defRPr cap="none" spc="0" sz="1800">
                <a:solidFill>
                  <a:srgbClr val="000000"/>
                </a:solidFill>
              </a:defRPr>
            </a:pPr>
            <a:r>
              <a:rPr cap="all" spc="1143" sz="6900">
                <a:solidFill>
                  <a:srgbClr val="FFFFFF"/>
                </a:solidFill>
              </a:rPr>
              <a:t>Body Level One</a:t>
            </a:r>
            <a:endParaRPr cap="all" spc="1143" sz="6900">
              <a:solidFill>
                <a:srgbClr val="FFFFFF"/>
              </a:solidFill>
            </a:endParaRPr>
          </a:p>
          <a:p>
            <a:pPr lvl="1">
              <a:defRPr cap="none" spc="0" sz="1800">
                <a:solidFill>
                  <a:srgbClr val="000000"/>
                </a:solidFill>
              </a:defRPr>
            </a:pPr>
            <a:r>
              <a:rPr cap="all" spc="1143" sz="6900">
                <a:solidFill>
                  <a:srgbClr val="FFFFFF"/>
                </a:solidFill>
              </a:rPr>
              <a:t>Body Level Two</a:t>
            </a:r>
            <a:endParaRPr cap="all" spc="1143" sz="6900">
              <a:solidFill>
                <a:srgbClr val="FFFFFF"/>
              </a:solidFill>
            </a:endParaRPr>
          </a:p>
          <a:p>
            <a:pPr lvl="2">
              <a:defRPr cap="none" spc="0" sz="1800">
                <a:solidFill>
                  <a:srgbClr val="000000"/>
                </a:solidFill>
              </a:defRPr>
            </a:pPr>
            <a:r>
              <a:rPr cap="all" spc="1143" sz="6900">
                <a:solidFill>
                  <a:srgbClr val="FFFFFF"/>
                </a:solidFill>
              </a:rPr>
              <a:t>Body Level Three</a:t>
            </a:r>
            <a:endParaRPr cap="all" spc="1143" sz="6900">
              <a:solidFill>
                <a:srgbClr val="FFFFFF"/>
              </a:solidFill>
            </a:endParaRPr>
          </a:p>
          <a:p>
            <a:pPr lvl="3">
              <a:defRPr cap="none" spc="0" sz="1800">
                <a:solidFill>
                  <a:srgbClr val="000000"/>
                </a:solidFill>
              </a:defRPr>
            </a:pPr>
            <a:r>
              <a:rPr cap="all" spc="1143" sz="6900">
                <a:solidFill>
                  <a:srgbClr val="FFFFFF"/>
                </a:solidFill>
              </a:rPr>
              <a:t>Body Level Four</a:t>
            </a:r>
            <a:endParaRPr cap="all" spc="1143" sz="6900">
              <a:solidFill>
                <a:srgbClr val="FFFFFF"/>
              </a:solidFill>
            </a:endParaRPr>
          </a:p>
          <a:p>
            <a:pPr lvl="4">
              <a:defRPr cap="none" spc="0" sz="1800">
                <a:solidFill>
                  <a:srgbClr val="000000"/>
                </a:solidFill>
              </a:defRPr>
            </a:pPr>
            <a:r>
              <a:rPr cap="all" spc="1143" sz="6900">
                <a:solidFill>
                  <a:srgbClr val="FFFFFF"/>
                </a:solidFill>
              </a:rPr>
              <a:t>Body Level Five</a:t>
            </a:r>
          </a:p>
        </p:txBody>
      </p:sp>
      <p:sp>
        <p:nvSpPr>
          <p:cNvPr id="90" name="Shape 90"/>
          <p:cNvSpPr/>
          <p:nvPr>
            <p:ph type="title"/>
          </p:nvPr>
        </p:nvSpPr>
        <p:spPr>
          <a:xfrm>
            <a:off x="4206240" y="23078546"/>
            <a:ext cx="33711165" cy="2503002"/>
          </a:xfrm>
          <a:prstGeom prst="rect">
            <a:avLst/>
          </a:prstGeom>
        </p:spPr>
        <p:txBody>
          <a:bodyPr lIns="209004" tIns="209004" rIns="209004" bIns="209004"/>
          <a:lstStyle>
            <a:lvl1pPr defTabSz="4180087">
              <a:defRPr cap="all" sz="9100">
                <a:solidFill>
                  <a:srgbClr val="DBAC00"/>
                </a:solidFill>
                <a:latin typeface="Book Antiqua"/>
                <a:ea typeface="Book Antiqua"/>
                <a:cs typeface="Book Antiqua"/>
                <a:sym typeface="Book Antiqua"/>
              </a:defRPr>
            </a:lvl1pPr>
          </a:lstStyle>
          <a:p>
            <a:pPr lvl="0">
              <a:defRPr cap="none" sz="1800">
                <a:solidFill>
                  <a:srgbClr val="000000"/>
                </a:solidFill>
              </a:defRPr>
            </a:pPr>
            <a:r>
              <a:rPr cap="all" sz="9100">
                <a:solidFill>
                  <a:srgbClr val="DBAC00"/>
                </a:solidFill>
              </a:rPr>
              <a:t>Title Text</a:t>
            </a:r>
          </a:p>
        </p:txBody>
      </p:sp>
    </p:spTree>
  </p:cSld>
  <p:clrMapOvr>
    <a:masterClrMapping/>
  </p:clrMapOvr>
  <p:transitio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Title and Vertical Text">
    <p:bg>
      <p:bgPr>
        <a:solidFill>
          <a:srgbClr val="234E06"/>
        </a:solidFill>
      </p:bgPr>
    </p:bg>
    <p:spTree>
      <p:nvGrpSpPr>
        <p:cNvPr id="1" name=""/>
        <p:cNvGrpSpPr/>
        <p:nvPr/>
      </p:nvGrpSpPr>
      <p:grpSpPr>
        <a:xfrm>
          <a:off x="0" y="0"/>
          <a:ext cx="0" cy="0"/>
          <a:chOff x="0" y="0"/>
          <a:chExt cx="0" cy="0"/>
        </a:xfrm>
      </p:grpSpPr>
      <p:sp>
        <p:nvSpPr>
          <p:cNvPr id="92" name="Shape 92"/>
          <p:cNvSpPr/>
          <p:nvPr/>
        </p:nvSpPr>
        <p:spPr>
          <a:xfrm>
            <a:off x="0" y="0"/>
            <a:ext cx="42062400" cy="31089600"/>
          </a:xfrm>
          <a:prstGeom prst="rect">
            <a:avLst/>
          </a:prstGeom>
          <a:solidFill>
            <a:srgbClr val="FFFFFF"/>
          </a:solidFill>
          <a:ln w="12700">
            <a:miter lim="400000"/>
          </a:ln>
        </p:spPr>
        <p:txBody>
          <a:bodyPr lIns="0" tIns="0" rIns="0" bIns="0" anchor="ctr"/>
          <a:lstStyle/>
          <a:p>
            <a:pPr lvl="0" algn="ctr">
              <a:defRPr>
                <a:latin typeface="Century Gothic"/>
                <a:ea typeface="Century Gothic"/>
                <a:cs typeface="Century Gothic"/>
                <a:sym typeface="Century Gothic"/>
              </a:defRPr>
            </a:pPr>
          </a:p>
        </p:txBody>
      </p:sp>
      <p:sp>
        <p:nvSpPr>
          <p:cNvPr id="93" name="Shape 93"/>
          <p:cNvSpPr/>
          <p:nvPr/>
        </p:nvSpPr>
        <p:spPr>
          <a:xfrm>
            <a:off x="420623" y="460587"/>
            <a:ext cx="41221156" cy="30214485"/>
          </a:xfrm>
          <a:prstGeom prst="roundRect">
            <a:avLst>
              <a:gd name="adj" fmla="val 1735"/>
            </a:avLst>
          </a:prstGeom>
          <a:solidFill>
            <a:srgbClr val="234E06"/>
          </a:solidFill>
          <a:ln w="12700">
            <a:miter lim="400000"/>
          </a:ln>
        </p:spPr>
        <p:txBody>
          <a:bodyPr lIns="0" tIns="0" rIns="0" bIns="0" anchor="ctr"/>
          <a:lstStyle/>
          <a:p>
            <a:pPr lvl="0" algn="ctr">
              <a:defRPr>
                <a:latin typeface="Century Gothic"/>
                <a:ea typeface="Century Gothic"/>
                <a:cs typeface="Century Gothic"/>
                <a:sym typeface="Century Gothic"/>
              </a:defRPr>
            </a:pPr>
          </a:p>
        </p:txBody>
      </p:sp>
      <p:sp>
        <p:nvSpPr>
          <p:cNvPr id="94" name="Shape 94"/>
          <p:cNvSpPr/>
          <p:nvPr/>
        </p:nvSpPr>
        <p:spPr>
          <a:xfrm>
            <a:off x="1261871" y="1261016"/>
            <a:ext cx="39538660" cy="6010661"/>
          </a:xfrm>
          <a:prstGeom prst="rect">
            <a:avLst/>
          </a:prstGeom>
          <a:solidFill>
            <a:srgbClr val="FFFFFF">
              <a:alpha val="83000"/>
            </a:srgbClr>
          </a:solidFill>
          <a:ln w="12700">
            <a:miter lim="400000"/>
          </a:ln>
        </p:spPr>
        <p:txBody>
          <a:bodyPr lIns="0" tIns="0" rIns="0" bIns="0" anchor="ctr"/>
          <a:lstStyle/>
          <a:p>
            <a:pPr lvl="0" algn="ctr" defTabSz="4180087">
              <a:defRPr sz="8200">
                <a:latin typeface="Century Gothic"/>
                <a:ea typeface="Century Gothic"/>
                <a:cs typeface="Century Gothic"/>
                <a:sym typeface="Century Gothic"/>
              </a:defRPr>
            </a:pPr>
          </a:p>
        </p:txBody>
      </p:sp>
      <p:sp>
        <p:nvSpPr>
          <p:cNvPr id="95" name="Shape 95"/>
          <p:cNvSpPr/>
          <p:nvPr/>
        </p:nvSpPr>
        <p:spPr>
          <a:xfrm>
            <a:off x="1715170" y="1690308"/>
            <a:ext cx="38550392" cy="5070933"/>
          </a:xfrm>
          <a:prstGeom prst="rect">
            <a:avLst/>
          </a:prstGeom>
          <a:solidFill>
            <a:srgbClr val="FFFFFF"/>
          </a:solidFill>
          <a:ln w="12700">
            <a:miter lim="400000"/>
          </a:ln>
        </p:spPr>
        <p:txBody>
          <a:bodyPr lIns="0" tIns="0" rIns="0" bIns="0" anchor="ctr"/>
          <a:lstStyle/>
          <a:p>
            <a:pPr lvl="0" algn="ctr">
              <a:defRPr>
                <a:latin typeface="Century Gothic"/>
                <a:ea typeface="Century Gothic"/>
                <a:cs typeface="Century Gothic"/>
                <a:sym typeface="Century Gothic"/>
              </a:defRPr>
            </a:pPr>
          </a:p>
        </p:txBody>
      </p:sp>
      <p:sp>
        <p:nvSpPr>
          <p:cNvPr id="96" name="Shape 96"/>
          <p:cNvSpPr/>
          <p:nvPr>
            <p:ph type="title"/>
          </p:nvPr>
        </p:nvSpPr>
        <p:spPr>
          <a:xfrm>
            <a:off x="1960189" y="469524"/>
            <a:ext cx="37999092" cy="7475599"/>
          </a:xfrm>
          <a:prstGeom prst="rect">
            <a:avLst/>
          </a:prstGeom>
        </p:spPr>
        <p:txBody>
          <a:bodyPr lIns="209004" tIns="209004" rIns="209004" bIns="209004"/>
          <a:lstStyle>
            <a:lvl1pPr defTabSz="4180087">
              <a:defRPr cap="all" sz="16000">
                <a:solidFill>
                  <a:srgbClr val="DBAC00"/>
                </a:solidFill>
                <a:latin typeface="Book Antiqua"/>
                <a:ea typeface="Book Antiqua"/>
                <a:cs typeface="Book Antiqua"/>
                <a:sym typeface="Book Antiqua"/>
              </a:defRPr>
            </a:lvl1pPr>
          </a:lstStyle>
          <a:p>
            <a:pPr lvl="0">
              <a:defRPr cap="none" sz="1800">
                <a:solidFill>
                  <a:srgbClr val="000000"/>
                </a:solidFill>
              </a:defRPr>
            </a:pPr>
            <a:r>
              <a:rPr cap="all" sz="16000">
                <a:solidFill>
                  <a:srgbClr val="DBAC00"/>
                </a:solidFill>
              </a:rPr>
              <a:t>Title Text</a:t>
            </a:r>
          </a:p>
        </p:txBody>
      </p:sp>
      <p:sp>
        <p:nvSpPr>
          <p:cNvPr id="97" name="Shape 97"/>
          <p:cNvSpPr/>
          <p:nvPr>
            <p:ph type="body" idx="1"/>
          </p:nvPr>
        </p:nvSpPr>
        <p:spPr>
          <a:xfrm>
            <a:off x="2103120" y="7945122"/>
            <a:ext cx="37856161" cy="23144479"/>
          </a:xfrm>
          <a:prstGeom prst="rect">
            <a:avLst/>
          </a:prstGeom>
        </p:spPr>
        <p:txBody>
          <a:bodyPr lIns="209004" tIns="209004" rIns="209004" bIns="209004"/>
          <a:lstStyle>
            <a:lvl1pPr marL="1567533" indent="-1045020" defTabSz="4180087">
              <a:spcBef>
                <a:spcPts val="2600"/>
              </a:spcBef>
              <a:buClr>
                <a:srgbClr val="FFD025"/>
              </a:buClr>
              <a:defRPr sz="11000">
                <a:solidFill>
                  <a:srgbClr val="306909"/>
                </a:solidFill>
                <a:latin typeface="Century Gothic"/>
                <a:ea typeface="Century Gothic"/>
                <a:cs typeface="Century Gothic"/>
                <a:sym typeface="Century Gothic"/>
              </a:defRPr>
            </a:lvl1pPr>
            <a:lvl2pPr marL="3144253" indent="-1263213" defTabSz="4180087">
              <a:spcBef>
                <a:spcPts val="2600"/>
              </a:spcBef>
              <a:buClr>
                <a:srgbClr val="FFD025"/>
              </a:buClr>
              <a:buChar char="•"/>
              <a:defRPr sz="11000">
                <a:solidFill>
                  <a:srgbClr val="306909"/>
                </a:solidFill>
                <a:latin typeface="Century Gothic"/>
                <a:ea typeface="Century Gothic"/>
                <a:cs typeface="Century Gothic"/>
                <a:sym typeface="Century Gothic"/>
              </a:defRPr>
            </a:lvl2pPr>
            <a:lvl3pPr marL="4536923" indent="-1401858" defTabSz="4180087">
              <a:spcBef>
                <a:spcPts val="2600"/>
              </a:spcBef>
              <a:buClr>
                <a:srgbClr val="FFD025"/>
              </a:buClr>
              <a:defRPr sz="11000">
                <a:solidFill>
                  <a:srgbClr val="306909"/>
                </a:solidFill>
                <a:latin typeface="Century Gothic"/>
                <a:ea typeface="Century Gothic"/>
                <a:cs typeface="Century Gothic"/>
                <a:sym typeface="Century Gothic"/>
              </a:defRPr>
            </a:lvl3pPr>
            <a:lvl4pPr marL="6381791" indent="-1574689" defTabSz="4180087">
              <a:spcBef>
                <a:spcPts val="2600"/>
              </a:spcBef>
              <a:buClr>
                <a:srgbClr val="FFD025"/>
              </a:buClr>
              <a:buChar char="•"/>
              <a:defRPr sz="11000">
                <a:solidFill>
                  <a:srgbClr val="306909"/>
                </a:solidFill>
                <a:latin typeface="Century Gothic"/>
                <a:ea typeface="Century Gothic"/>
                <a:cs typeface="Century Gothic"/>
                <a:sym typeface="Century Gothic"/>
              </a:defRPr>
            </a:lvl4pPr>
            <a:lvl5pPr marL="7635816" indent="-1574689" defTabSz="4180087">
              <a:spcBef>
                <a:spcPts val="2600"/>
              </a:spcBef>
              <a:buClr>
                <a:srgbClr val="FFD025"/>
              </a:buClr>
              <a:buChar char="•"/>
              <a:defRPr sz="11000">
                <a:solidFill>
                  <a:srgbClr val="306909"/>
                </a:solidFill>
                <a:latin typeface="Century Gothic"/>
                <a:ea typeface="Century Gothic"/>
                <a:cs typeface="Century Gothic"/>
                <a:sym typeface="Century Gothic"/>
              </a:defRPr>
            </a:lvl5pPr>
          </a:lstStyle>
          <a:p>
            <a:pPr lvl="0">
              <a:defRPr sz="1800">
                <a:solidFill>
                  <a:srgbClr val="000000"/>
                </a:solidFill>
              </a:defRPr>
            </a:pPr>
            <a:r>
              <a:rPr sz="11000">
                <a:solidFill>
                  <a:srgbClr val="306909"/>
                </a:solidFill>
              </a:rPr>
              <a:t>Body Level One</a:t>
            </a:r>
            <a:endParaRPr sz="11000">
              <a:solidFill>
                <a:srgbClr val="306909"/>
              </a:solidFill>
            </a:endParaRPr>
          </a:p>
          <a:p>
            <a:pPr lvl="1">
              <a:defRPr sz="1800">
                <a:solidFill>
                  <a:srgbClr val="000000"/>
                </a:solidFill>
              </a:defRPr>
            </a:pPr>
            <a:r>
              <a:rPr sz="11000">
                <a:solidFill>
                  <a:srgbClr val="306909"/>
                </a:solidFill>
              </a:rPr>
              <a:t>Body Level Two</a:t>
            </a:r>
            <a:endParaRPr sz="11000">
              <a:solidFill>
                <a:srgbClr val="306909"/>
              </a:solidFill>
            </a:endParaRPr>
          </a:p>
          <a:p>
            <a:pPr lvl="2">
              <a:defRPr sz="1800">
                <a:solidFill>
                  <a:srgbClr val="000000"/>
                </a:solidFill>
              </a:defRPr>
            </a:pPr>
            <a:r>
              <a:rPr sz="11000">
                <a:solidFill>
                  <a:srgbClr val="306909"/>
                </a:solidFill>
              </a:rPr>
              <a:t>Body Level Three</a:t>
            </a:r>
            <a:endParaRPr sz="11000">
              <a:solidFill>
                <a:srgbClr val="306909"/>
              </a:solidFill>
            </a:endParaRPr>
          </a:p>
          <a:p>
            <a:pPr lvl="3">
              <a:defRPr sz="1800">
                <a:solidFill>
                  <a:srgbClr val="000000"/>
                </a:solidFill>
              </a:defRPr>
            </a:pPr>
            <a:r>
              <a:rPr sz="11000">
                <a:solidFill>
                  <a:srgbClr val="306909"/>
                </a:solidFill>
              </a:rPr>
              <a:t>Body Level Four</a:t>
            </a:r>
            <a:endParaRPr sz="11000">
              <a:solidFill>
                <a:srgbClr val="306909"/>
              </a:solidFill>
            </a:endParaRPr>
          </a:p>
          <a:p>
            <a:pPr lvl="4">
              <a:defRPr sz="1800">
                <a:solidFill>
                  <a:srgbClr val="000000"/>
                </a:solidFill>
              </a:defRPr>
            </a:pPr>
            <a:r>
              <a:rPr sz="11000">
                <a:solidFill>
                  <a:srgbClr val="306909"/>
                </a:solidFill>
              </a:rPr>
              <a:t>Body Level Five</a:t>
            </a:r>
          </a:p>
        </p:txBody>
      </p:sp>
      <p:sp>
        <p:nvSpPr>
          <p:cNvPr id="98" name="Shape 98"/>
          <p:cNvSpPr/>
          <p:nvPr>
            <p:ph type="sldNum" sz="quarter" idx="2"/>
          </p:nvPr>
        </p:nvSpPr>
        <p:spPr>
          <a:xfrm>
            <a:off x="30144721" y="29048856"/>
            <a:ext cx="9814561" cy="1188436"/>
          </a:xfrm>
          <a:prstGeom prst="rect">
            <a:avLst/>
          </a:prstGeom>
        </p:spPr>
        <p:txBody>
          <a:bodyPr lIns="209004" tIns="209004" rIns="209004" bIns="209004"/>
          <a:lstStyle>
            <a:lvl1pPr>
              <a:defRPr sz="5500">
                <a:solidFill>
                  <a:srgbClr val="306909"/>
                </a:solidFill>
              </a:defRPr>
            </a:lvl1pPr>
          </a:lstStyle>
          <a:p>
            <a:pPr lvl="0"/>
            <a:fld id="{86CB4B4D-7CA3-9044-876B-883B54F8677D}" type="slidenum"/>
          </a:p>
        </p:txBody>
      </p:sp>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 Id="rId17" Type="http://schemas.openxmlformats.org/officeDocument/2006/relationships/slideLayout" Target="../slideLayouts/slideLayout16.xml"/><Relationship Id="rId18" Type="http://schemas.openxmlformats.org/officeDocument/2006/relationships/slideLayout" Target="../slideLayouts/slideLayout17.xml"/><Relationship Id="rId19" Type="http://schemas.openxmlformats.org/officeDocument/2006/relationships/slideLayout" Target="../slideLayouts/slideLayout18.xml"/><Relationship Id="rId20" Type="http://schemas.openxmlformats.org/officeDocument/2006/relationships/slideLayout" Target="../slideLayouts/slideLayout19.xml"/><Relationship Id="rId21" Type="http://schemas.openxmlformats.org/officeDocument/2006/relationships/slideLayout" Target="../slideLayouts/slideLayout20.xml"/><Relationship Id="rId22" Type="http://schemas.openxmlformats.org/officeDocument/2006/relationships/slideLayout" Target="../slideLayouts/slideLayout21.xml"/><Relationship Id="rId23"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Shape 2"/>
          <p:cNvSpPr/>
          <p:nvPr>
            <p:ph type="title"/>
          </p:nvPr>
        </p:nvSpPr>
        <p:spPr>
          <a:xfrm>
            <a:off x="2103438" y="415925"/>
            <a:ext cx="37855526" cy="6838950"/>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ctr">
            <a:normAutofit fontScale="100000" lnSpcReduction="0"/>
          </a:bodyPr>
          <a:lstStyle/>
          <a:p>
            <a:pPr lvl="0">
              <a:defRPr sz="1800"/>
            </a:pPr>
            <a:r>
              <a:rPr sz="4400"/>
              <a:t>Title Text</a:t>
            </a:r>
          </a:p>
        </p:txBody>
      </p:sp>
      <p:sp>
        <p:nvSpPr>
          <p:cNvPr id="3" name="Shape 3"/>
          <p:cNvSpPr/>
          <p:nvPr>
            <p:ph type="body" idx="1"/>
          </p:nvPr>
        </p:nvSpPr>
        <p:spPr>
          <a:xfrm>
            <a:off x="2103438" y="7254875"/>
            <a:ext cx="37855526" cy="23834725"/>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lvl="0">
              <a:defRPr sz="1800"/>
            </a:pPr>
            <a:r>
              <a:rPr sz="3200"/>
              <a:t>Body Level One</a:t>
            </a:r>
            <a:endParaRPr sz="3200"/>
          </a:p>
          <a:p>
            <a:pPr lvl="1">
              <a:defRPr sz="1800"/>
            </a:pPr>
            <a:r>
              <a:rPr sz="3200"/>
              <a:t>Body Level Two</a:t>
            </a:r>
            <a:endParaRPr sz="3200"/>
          </a:p>
          <a:p>
            <a:pPr lvl="2">
              <a:defRPr sz="1800"/>
            </a:pPr>
            <a:r>
              <a:rPr sz="3200"/>
              <a:t>Body Level Three</a:t>
            </a:r>
            <a:endParaRPr sz="3200"/>
          </a:p>
          <a:p>
            <a:pPr lvl="3">
              <a:defRPr sz="1800"/>
            </a:pPr>
            <a:r>
              <a:rPr sz="3200"/>
              <a:t>Body Level Four</a:t>
            </a:r>
            <a:endParaRPr sz="3200"/>
          </a:p>
          <a:p>
            <a:pPr lvl="4">
              <a:defRPr sz="1800"/>
            </a:pPr>
            <a:r>
              <a:rPr sz="3200"/>
              <a:t>Body Level Five</a:t>
            </a:r>
          </a:p>
        </p:txBody>
      </p:sp>
      <p:sp>
        <p:nvSpPr>
          <p:cNvPr id="4" name="Shape 4"/>
          <p:cNvSpPr/>
          <p:nvPr>
            <p:ph type="sldNum" sz="quarter" idx="2"/>
          </p:nvPr>
        </p:nvSpPr>
        <p:spPr>
          <a:xfrm>
            <a:off x="30145037" y="29504859"/>
            <a:ext cx="9813928" cy="275463"/>
          </a:xfrm>
          <a:prstGeom prst="rect">
            <a:avLst/>
          </a:prstGeom>
          <a:ln w="12700">
            <a:miter lim="400000"/>
          </a:ln>
        </p:spPr>
        <p:txBody>
          <a:bodyPr lIns="45718" tIns="45718" rIns="45718" bIns="45718" anchor="ctr">
            <a:spAutoFit/>
          </a:bodyPr>
          <a:lstStyle>
            <a:lvl1pPr algn="r">
              <a:defRPr sz="1200">
                <a:solidFill>
                  <a:srgbClr val="888888"/>
                </a:solidFill>
                <a:latin typeface="Times New Roman"/>
                <a:ea typeface="Times New Roman"/>
                <a:cs typeface="Times New Roman"/>
                <a:sym typeface="Times New Roman"/>
              </a:defRPr>
            </a:lvl1pPr>
          </a:lstStyle>
          <a:p>
            <a:pPr lvl="0"/>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Lst>
  <p:transition spd="med" advClick="1"/>
  <p:txStyles>
    <p:titleStyle>
      <a:lvl1pPr algn="ctr">
        <a:defRPr sz="4400">
          <a:latin typeface="Calibri"/>
          <a:ea typeface="Calibri"/>
          <a:cs typeface="Calibri"/>
          <a:sym typeface="Calibri"/>
        </a:defRPr>
      </a:lvl1pPr>
      <a:lvl2pPr algn="ctr">
        <a:defRPr sz="4400">
          <a:latin typeface="Calibri"/>
          <a:ea typeface="Calibri"/>
          <a:cs typeface="Calibri"/>
          <a:sym typeface="Calibri"/>
        </a:defRPr>
      </a:lvl2pPr>
      <a:lvl3pPr algn="ctr">
        <a:defRPr sz="4400">
          <a:latin typeface="Calibri"/>
          <a:ea typeface="Calibri"/>
          <a:cs typeface="Calibri"/>
          <a:sym typeface="Calibri"/>
        </a:defRPr>
      </a:lvl3pPr>
      <a:lvl4pPr algn="ctr">
        <a:defRPr sz="4400">
          <a:latin typeface="Calibri"/>
          <a:ea typeface="Calibri"/>
          <a:cs typeface="Calibri"/>
          <a:sym typeface="Calibri"/>
        </a:defRPr>
      </a:lvl4pPr>
      <a:lvl5pPr algn="ctr">
        <a:defRPr sz="4400">
          <a:latin typeface="Calibri"/>
          <a:ea typeface="Calibri"/>
          <a:cs typeface="Calibri"/>
          <a:sym typeface="Calibri"/>
        </a:defRPr>
      </a:lvl5pPr>
      <a:lvl6pPr algn="ctr">
        <a:defRPr sz="4400">
          <a:latin typeface="Calibri"/>
          <a:ea typeface="Calibri"/>
          <a:cs typeface="Calibri"/>
          <a:sym typeface="Calibri"/>
        </a:defRPr>
      </a:lvl6pPr>
      <a:lvl7pPr algn="ctr">
        <a:defRPr sz="4400">
          <a:latin typeface="Calibri"/>
          <a:ea typeface="Calibri"/>
          <a:cs typeface="Calibri"/>
          <a:sym typeface="Calibri"/>
        </a:defRPr>
      </a:lvl7pPr>
      <a:lvl8pPr algn="ctr">
        <a:defRPr sz="4400">
          <a:latin typeface="Calibri"/>
          <a:ea typeface="Calibri"/>
          <a:cs typeface="Calibri"/>
          <a:sym typeface="Calibri"/>
        </a:defRPr>
      </a:lvl8pPr>
      <a:lvl9pPr algn="ctr">
        <a:defRPr sz="4400">
          <a:latin typeface="Calibri"/>
          <a:ea typeface="Calibri"/>
          <a:cs typeface="Calibri"/>
          <a:sym typeface="Calibri"/>
        </a:defRPr>
      </a:lvl9pPr>
    </p:titleStyle>
    <p:bodyStyle>
      <a:lvl1pPr marL="342900" indent="-342900">
        <a:spcBef>
          <a:spcPts val="700"/>
        </a:spcBef>
        <a:buSzPct val="100000"/>
        <a:buFont typeface="Arial"/>
        <a:buChar char="•"/>
        <a:defRPr sz="3200">
          <a:latin typeface="Calibri"/>
          <a:ea typeface="Calibri"/>
          <a:cs typeface="Calibri"/>
          <a:sym typeface="Calibri"/>
        </a:defRPr>
      </a:lvl1pPr>
      <a:lvl2pPr marL="783771" indent="-326571">
        <a:spcBef>
          <a:spcPts val="700"/>
        </a:spcBef>
        <a:buSzPct val="100000"/>
        <a:buFont typeface="Arial"/>
        <a:buChar char="–"/>
        <a:defRPr sz="3200">
          <a:latin typeface="Calibri"/>
          <a:ea typeface="Calibri"/>
          <a:cs typeface="Calibri"/>
          <a:sym typeface="Calibri"/>
        </a:defRPr>
      </a:lvl2pPr>
      <a:lvl3pPr marL="1219200" indent="-304800">
        <a:spcBef>
          <a:spcPts val="700"/>
        </a:spcBef>
        <a:buSzPct val="100000"/>
        <a:buFont typeface="Arial"/>
        <a:buChar char="•"/>
        <a:defRPr sz="3200">
          <a:latin typeface="Calibri"/>
          <a:ea typeface="Calibri"/>
          <a:cs typeface="Calibri"/>
          <a:sym typeface="Calibri"/>
        </a:defRPr>
      </a:lvl3pPr>
      <a:lvl4pPr marL="1737360" indent="-365760">
        <a:spcBef>
          <a:spcPts val="700"/>
        </a:spcBef>
        <a:buSzPct val="100000"/>
        <a:buFont typeface="Arial"/>
        <a:buChar char="–"/>
        <a:defRPr sz="3200">
          <a:latin typeface="Calibri"/>
          <a:ea typeface="Calibri"/>
          <a:cs typeface="Calibri"/>
          <a:sym typeface="Calibri"/>
        </a:defRPr>
      </a:lvl4pPr>
      <a:lvl5pPr marL="2194560" indent="-365760">
        <a:spcBef>
          <a:spcPts val="700"/>
        </a:spcBef>
        <a:buSzPct val="100000"/>
        <a:buFont typeface="Arial"/>
        <a:buChar char="»"/>
        <a:defRPr sz="3200">
          <a:latin typeface="Calibri"/>
          <a:ea typeface="Calibri"/>
          <a:cs typeface="Calibri"/>
          <a:sym typeface="Calibri"/>
        </a:defRPr>
      </a:lvl5pPr>
      <a:lvl6pPr marL="2651760" indent="-365760">
        <a:spcBef>
          <a:spcPts val="700"/>
        </a:spcBef>
        <a:buSzPct val="100000"/>
        <a:buFont typeface="Arial"/>
        <a:buChar char="•"/>
        <a:defRPr sz="3200">
          <a:latin typeface="Calibri"/>
          <a:ea typeface="Calibri"/>
          <a:cs typeface="Calibri"/>
          <a:sym typeface="Calibri"/>
        </a:defRPr>
      </a:lvl6pPr>
      <a:lvl7pPr marL="3108960" indent="-365760">
        <a:spcBef>
          <a:spcPts val="700"/>
        </a:spcBef>
        <a:buSzPct val="100000"/>
        <a:buFont typeface="Arial"/>
        <a:buChar char="•"/>
        <a:defRPr sz="3200">
          <a:latin typeface="Calibri"/>
          <a:ea typeface="Calibri"/>
          <a:cs typeface="Calibri"/>
          <a:sym typeface="Calibri"/>
        </a:defRPr>
      </a:lvl7pPr>
      <a:lvl8pPr marL="3566159" indent="-365759">
        <a:spcBef>
          <a:spcPts val="700"/>
        </a:spcBef>
        <a:buSzPct val="100000"/>
        <a:buFont typeface="Arial"/>
        <a:buChar char="•"/>
        <a:defRPr sz="3200">
          <a:latin typeface="Calibri"/>
          <a:ea typeface="Calibri"/>
          <a:cs typeface="Calibri"/>
          <a:sym typeface="Calibri"/>
        </a:defRPr>
      </a:lvl8pPr>
      <a:lvl9pPr marL="4023359" indent="-365759">
        <a:spcBef>
          <a:spcPts val="700"/>
        </a:spcBef>
        <a:buSzPct val="100000"/>
        <a:buFont typeface="Arial"/>
        <a:buChar char="•"/>
        <a:defRPr sz="3200">
          <a:latin typeface="Calibri"/>
          <a:ea typeface="Calibri"/>
          <a:cs typeface="Calibri"/>
          <a:sym typeface="Calibri"/>
        </a:defRPr>
      </a:lvl9pPr>
    </p:bodyStyle>
    <p:otherStyle>
      <a:lvl1pPr algn="r">
        <a:defRPr sz="1200">
          <a:solidFill>
            <a:schemeClr val="tx1"/>
          </a:solidFill>
          <a:latin typeface="+mn-lt"/>
          <a:ea typeface="+mn-ea"/>
          <a:cs typeface="+mn-cs"/>
          <a:sym typeface="Times New Roman"/>
        </a:defRPr>
      </a:lvl1pPr>
      <a:lvl2pPr algn="r">
        <a:defRPr sz="1200">
          <a:solidFill>
            <a:schemeClr val="tx1"/>
          </a:solidFill>
          <a:latin typeface="+mn-lt"/>
          <a:ea typeface="+mn-ea"/>
          <a:cs typeface="+mn-cs"/>
          <a:sym typeface="Times New Roman"/>
        </a:defRPr>
      </a:lvl2pPr>
      <a:lvl3pPr algn="r">
        <a:defRPr sz="1200">
          <a:solidFill>
            <a:schemeClr val="tx1"/>
          </a:solidFill>
          <a:latin typeface="+mn-lt"/>
          <a:ea typeface="+mn-ea"/>
          <a:cs typeface="+mn-cs"/>
          <a:sym typeface="Times New Roman"/>
        </a:defRPr>
      </a:lvl3pPr>
      <a:lvl4pPr algn="r">
        <a:defRPr sz="1200">
          <a:solidFill>
            <a:schemeClr val="tx1"/>
          </a:solidFill>
          <a:latin typeface="+mn-lt"/>
          <a:ea typeface="+mn-ea"/>
          <a:cs typeface="+mn-cs"/>
          <a:sym typeface="Times New Roman"/>
        </a:defRPr>
      </a:lvl4pPr>
      <a:lvl5pPr algn="r">
        <a:defRPr sz="1200">
          <a:solidFill>
            <a:schemeClr val="tx1"/>
          </a:solidFill>
          <a:latin typeface="+mn-lt"/>
          <a:ea typeface="+mn-ea"/>
          <a:cs typeface="+mn-cs"/>
          <a:sym typeface="Times New Roman"/>
        </a:defRPr>
      </a:lvl5pPr>
      <a:lvl6pPr algn="r">
        <a:defRPr sz="1200">
          <a:solidFill>
            <a:schemeClr val="tx1"/>
          </a:solidFill>
          <a:latin typeface="+mn-lt"/>
          <a:ea typeface="+mn-ea"/>
          <a:cs typeface="+mn-cs"/>
          <a:sym typeface="Times New Roman"/>
        </a:defRPr>
      </a:lvl6pPr>
      <a:lvl7pPr algn="r">
        <a:defRPr sz="1200">
          <a:solidFill>
            <a:schemeClr val="tx1"/>
          </a:solidFill>
          <a:latin typeface="+mn-lt"/>
          <a:ea typeface="+mn-ea"/>
          <a:cs typeface="+mn-cs"/>
          <a:sym typeface="Times New Roman"/>
        </a:defRPr>
      </a:lvl7pPr>
      <a:lvl8pPr algn="r">
        <a:defRPr sz="1200">
          <a:solidFill>
            <a:schemeClr val="tx1"/>
          </a:solidFill>
          <a:latin typeface="+mn-lt"/>
          <a:ea typeface="+mn-ea"/>
          <a:cs typeface="+mn-cs"/>
          <a:sym typeface="Times New Roman"/>
        </a:defRPr>
      </a:lvl8pPr>
      <a:lvl9pPr algn="r">
        <a:defRPr sz="1200">
          <a:solidFill>
            <a:schemeClr val="tx1"/>
          </a:solidFill>
          <a:latin typeface="+mn-lt"/>
          <a:ea typeface="+mn-ea"/>
          <a:cs typeface="+mn-cs"/>
          <a:sym typeface="Times New Roman"/>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gif"/><Relationship Id="rId3" Type="http://schemas.openxmlformats.org/officeDocument/2006/relationships/chart" Target="../charts/chart1.xml"/><Relationship Id="rId4" Type="http://schemas.openxmlformats.org/officeDocument/2006/relationships/chart" Target="../charts/chart2.xml"/><Relationship Id="rId5" Type="http://schemas.openxmlformats.org/officeDocument/2006/relationships/chart" Target="../charts/chart3.xml"/><Relationship Id="rId6" Type="http://schemas.openxmlformats.org/officeDocument/2006/relationships/image" Target="../media/image1.png"/><Relationship Id="rId7"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6" name="Shape 156"/>
          <p:cNvSpPr/>
          <p:nvPr>
            <p:ph type="title"/>
          </p:nvPr>
        </p:nvSpPr>
        <p:spPr>
          <a:xfrm>
            <a:off x="4777410" y="-734061"/>
            <a:ext cx="36203552" cy="6010661"/>
          </a:xfrm>
          <a:prstGeom prst="rect">
            <a:avLst/>
          </a:prstGeom>
        </p:spPr>
        <p:txBody>
          <a:bodyPr/>
          <a:lstStyle>
            <a:lvl1pPr algn="l" defTabSz="457200">
              <a:defRPr cap="none" sz="8700">
                <a:solidFill>
                  <a:srgbClr val="000000"/>
                </a:solidFill>
                <a:uFill>
                  <a:solidFill/>
                </a:uFill>
                <a:latin typeface="Times New Roman Bold"/>
                <a:ea typeface="Times New Roman Bold"/>
                <a:cs typeface="Times New Roman Bold"/>
                <a:sym typeface="Times New Roman Bold"/>
              </a:defRPr>
            </a:lvl1pPr>
          </a:lstStyle>
          <a:p>
            <a:pPr lvl="0">
              <a:defRPr sz="1800">
                <a:uFillTx/>
              </a:defRPr>
            </a:pPr>
            <a:r>
              <a:rPr sz="8700">
                <a:uFill>
                  <a:solidFill/>
                </a:uFill>
              </a:rPr>
              <a:t> An Exploration of the Perceived Femininity of Language Learning </a:t>
            </a:r>
          </a:p>
        </p:txBody>
      </p:sp>
      <p:sp>
        <p:nvSpPr>
          <p:cNvPr id="157" name="Shape 157"/>
          <p:cNvSpPr/>
          <p:nvPr>
            <p:ph type="body" idx="1"/>
          </p:nvPr>
        </p:nvSpPr>
        <p:spPr>
          <a:xfrm>
            <a:off x="773720" y="5146621"/>
            <a:ext cx="12744099" cy="25196297"/>
          </a:xfrm>
          <a:prstGeom prst="rect">
            <a:avLst/>
          </a:prstGeom>
          <a:gradFill>
            <a:gsLst>
              <a:gs pos="0">
                <a:srgbClr val="FFFEFE"/>
              </a:gs>
              <a:gs pos="68000">
                <a:srgbClr val="F8D183"/>
              </a:gs>
              <a:gs pos="81000">
                <a:srgbClr val="F8D07D"/>
              </a:gs>
              <a:gs pos="86000">
                <a:srgbClr val="F8D48D"/>
              </a:gs>
              <a:gs pos="100000">
                <a:srgbClr val="FCECD2"/>
              </a:gs>
            </a:gsLst>
            <a:lin ang="5400000"/>
          </a:gradFill>
          <a:ln w="9525">
            <a:solidFill>
              <a:srgbClr val="F0BD00"/>
            </a:solidFill>
            <a:bevel/>
          </a:ln>
        </p:spPr>
        <p:txBody>
          <a:bodyPr lIns="0" tIns="0" rIns="0" bIns="0"/>
          <a:lstStyle/>
          <a:p>
            <a:pPr lvl="0" marL="0" indent="274320" defTabSz="914400">
              <a:spcBef>
                <a:spcPts val="0"/>
              </a:spcBef>
              <a:buSzTx/>
              <a:buNone/>
              <a:defRPr sz="1800">
                <a:solidFill>
                  <a:srgbClr val="000000"/>
                </a:solidFill>
              </a:defRPr>
            </a:pPr>
            <a:r>
              <a:rPr sz="5400">
                <a:solidFill>
                  <a:srgbClr val="357609"/>
                </a:solidFill>
                <a:latin typeface="Times New Roman Bold"/>
                <a:ea typeface="Times New Roman Bold"/>
                <a:cs typeface="Times New Roman Bold"/>
                <a:sym typeface="Times New Roman Bold"/>
              </a:rPr>
              <a:t>Introduction:</a:t>
            </a:r>
            <a:endParaRPr sz="3500">
              <a:solidFill>
                <a:srgbClr val="357609"/>
              </a:solidFill>
            </a:endParaRPr>
          </a:p>
          <a:p>
            <a:pPr lvl="0" marL="0" indent="274320" defTabSz="457200">
              <a:spcBef>
                <a:spcPts val="0"/>
              </a:spcBef>
              <a:buSzTx/>
              <a:buNone/>
              <a:defRPr sz="1800">
                <a:solidFill>
                  <a:srgbClr val="000000"/>
                </a:solidFill>
              </a:defRPr>
            </a:pPr>
            <a:r>
              <a:rPr sz="3400">
                <a:solidFill>
                  <a:srgbClr val="238529"/>
                </a:solidFill>
                <a:latin typeface="Times New Roman"/>
                <a:ea typeface="Times New Roman"/>
                <a:cs typeface="Times New Roman"/>
                <a:sym typeface="Times New Roman"/>
              </a:rPr>
              <a:t>Women, overall, tend to show greater enrolment and interest in language courses and language related activities. Possibly due to societal norms, language learning may be viewed as a predominantly feminine subject. Recent studies have shown that males have less positive attitudes towards languages and are less likely to view multilingual individuals as “very intelligent” in comparison to females (Bernat &amp; Lloyd, 2007). Studies conducted in a variety of countries have shown that male students, when compared to females, are less motivated to learn foreign languages (Bacon &amp; Finnemann, 1992; Oxford et al., 1993). Intrigued by these ideas, we decided to look further into gender and language learning as there has been a lack of prior research on this topic. Although some preliminary analyses regarding this data have been done, they have primarily shown that male non-language learners, when compared to male language learners, exhibited more traditional views of gender roles and greater sexism. </a:t>
            </a:r>
            <a:endParaRPr sz="3400">
              <a:solidFill>
                <a:srgbClr val="238529"/>
              </a:solidFill>
              <a:latin typeface="Times New Roman"/>
              <a:ea typeface="Times New Roman"/>
              <a:cs typeface="Times New Roman"/>
              <a:sym typeface="Times New Roman"/>
            </a:endParaRPr>
          </a:p>
          <a:p>
            <a:pPr lvl="0" marL="0" indent="0" defTabSz="457200">
              <a:spcBef>
                <a:spcPts val="0"/>
              </a:spcBef>
              <a:buClrTx/>
              <a:buSzTx/>
              <a:buFontTx/>
              <a:buNone/>
              <a:defRPr sz="1800">
                <a:solidFill>
                  <a:srgbClr val="000000"/>
                </a:solidFill>
              </a:defRPr>
            </a:pPr>
            <a:endParaRPr sz="3400">
              <a:solidFill>
                <a:srgbClr val="238529"/>
              </a:solidFill>
              <a:latin typeface="Times New Roman"/>
              <a:ea typeface="Times New Roman"/>
              <a:cs typeface="Times New Roman"/>
              <a:sym typeface="Times New Roman"/>
            </a:endParaRPr>
          </a:p>
          <a:p>
            <a:pPr lvl="0" marL="0" indent="0" defTabSz="457200">
              <a:spcBef>
                <a:spcPts val="0"/>
              </a:spcBef>
              <a:buClrTx/>
              <a:buSzTx/>
              <a:buFontTx/>
              <a:buNone/>
              <a:defRPr sz="1800">
                <a:solidFill>
                  <a:srgbClr val="000000"/>
                </a:solidFill>
              </a:defRPr>
            </a:pPr>
            <a:r>
              <a:rPr sz="3400">
                <a:solidFill>
                  <a:srgbClr val="238529"/>
                </a:solidFill>
                <a:latin typeface="Times New Roman"/>
                <a:ea typeface="Times New Roman"/>
                <a:cs typeface="Times New Roman"/>
                <a:sym typeface="Times New Roman"/>
              </a:rPr>
              <a:t>  We wondered whether or not there would be differences between how</a:t>
            </a:r>
            <a:endParaRPr sz="3400">
              <a:solidFill>
                <a:srgbClr val="238529"/>
              </a:solidFill>
              <a:latin typeface="Times New Roman"/>
              <a:ea typeface="Times New Roman"/>
              <a:cs typeface="Times New Roman"/>
              <a:sym typeface="Times New Roman"/>
            </a:endParaRPr>
          </a:p>
          <a:p>
            <a:pPr lvl="0" marL="0" indent="0" defTabSz="457200">
              <a:spcBef>
                <a:spcPts val="0"/>
              </a:spcBef>
              <a:buClrTx/>
              <a:buSzTx/>
              <a:buFontTx/>
              <a:buNone/>
              <a:defRPr sz="1800">
                <a:solidFill>
                  <a:srgbClr val="000000"/>
                </a:solidFill>
              </a:defRPr>
            </a:pPr>
            <a:r>
              <a:rPr sz="3400">
                <a:solidFill>
                  <a:srgbClr val="238529"/>
                </a:solidFill>
                <a:latin typeface="Times New Roman"/>
                <a:ea typeface="Times New Roman"/>
                <a:cs typeface="Times New Roman"/>
                <a:sym typeface="Times New Roman"/>
              </a:rPr>
              <a:t>  males and females felt about language learning and learners. Based on</a:t>
            </a:r>
            <a:endParaRPr sz="3400">
              <a:solidFill>
                <a:srgbClr val="238529"/>
              </a:solidFill>
              <a:latin typeface="Times New Roman"/>
              <a:ea typeface="Times New Roman"/>
              <a:cs typeface="Times New Roman"/>
              <a:sym typeface="Times New Roman"/>
            </a:endParaRPr>
          </a:p>
          <a:p>
            <a:pPr lvl="0" marL="0" indent="0" defTabSz="457200">
              <a:spcBef>
                <a:spcPts val="0"/>
              </a:spcBef>
              <a:buClrTx/>
              <a:buSzTx/>
              <a:buFontTx/>
              <a:buNone/>
              <a:defRPr sz="1800">
                <a:solidFill>
                  <a:srgbClr val="000000"/>
                </a:solidFill>
              </a:defRPr>
            </a:pPr>
            <a:r>
              <a:rPr sz="3400">
                <a:solidFill>
                  <a:srgbClr val="238529"/>
                </a:solidFill>
                <a:latin typeface="Times New Roman"/>
                <a:ea typeface="Times New Roman"/>
                <a:cs typeface="Times New Roman"/>
                <a:sym typeface="Times New Roman"/>
              </a:rPr>
              <a:t>  the earlier analyses of this dataset, we hypothesized that women would</a:t>
            </a:r>
            <a:endParaRPr sz="3400">
              <a:solidFill>
                <a:srgbClr val="238529"/>
              </a:solidFill>
              <a:latin typeface="Times New Roman"/>
              <a:ea typeface="Times New Roman"/>
              <a:cs typeface="Times New Roman"/>
              <a:sym typeface="Times New Roman"/>
            </a:endParaRPr>
          </a:p>
          <a:p>
            <a:pPr lvl="0" marL="0" indent="0" defTabSz="457200">
              <a:spcBef>
                <a:spcPts val="0"/>
              </a:spcBef>
              <a:buClrTx/>
              <a:buSzTx/>
              <a:buFontTx/>
              <a:buNone/>
              <a:defRPr sz="1800">
                <a:solidFill>
                  <a:srgbClr val="000000"/>
                </a:solidFill>
              </a:defRPr>
            </a:pPr>
            <a:r>
              <a:rPr sz="3400">
                <a:solidFill>
                  <a:srgbClr val="238529"/>
                </a:solidFill>
                <a:latin typeface="Times New Roman"/>
                <a:ea typeface="Times New Roman"/>
                <a:cs typeface="Times New Roman"/>
                <a:sym typeface="Times New Roman"/>
              </a:rPr>
              <a:t>  be more likely to view language learning and language learners in a</a:t>
            </a:r>
            <a:endParaRPr sz="3400">
              <a:solidFill>
                <a:srgbClr val="238529"/>
              </a:solidFill>
              <a:latin typeface="Times New Roman"/>
              <a:ea typeface="Times New Roman"/>
              <a:cs typeface="Times New Roman"/>
              <a:sym typeface="Times New Roman"/>
            </a:endParaRPr>
          </a:p>
          <a:p>
            <a:pPr lvl="0" marL="0" indent="0" defTabSz="457200">
              <a:spcBef>
                <a:spcPts val="0"/>
              </a:spcBef>
              <a:buClrTx/>
              <a:buSzTx/>
              <a:buFontTx/>
              <a:buNone/>
              <a:defRPr sz="1800">
                <a:solidFill>
                  <a:srgbClr val="000000"/>
                </a:solidFill>
              </a:defRPr>
            </a:pPr>
            <a:r>
              <a:rPr sz="3400">
                <a:solidFill>
                  <a:srgbClr val="238529"/>
                </a:solidFill>
                <a:latin typeface="Times New Roman"/>
                <a:ea typeface="Times New Roman"/>
                <a:cs typeface="Times New Roman"/>
                <a:sym typeface="Times New Roman"/>
              </a:rPr>
              <a:t>  more positive light than men.</a:t>
            </a:r>
          </a:p>
        </p:txBody>
      </p:sp>
      <p:sp>
        <p:nvSpPr>
          <p:cNvPr id="158" name="Shape 158"/>
          <p:cNvSpPr/>
          <p:nvPr>
            <p:ph type="sldNum" sz="quarter" idx="2"/>
          </p:nvPr>
        </p:nvSpPr>
        <p:spPr>
          <a:xfrm>
            <a:off x="30144721" y="29048856"/>
            <a:ext cx="9814563" cy="1188439"/>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5500">
                <a:solidFill>
                  <a:srgbClr val="306909"/>
                </a:solidFill>
              </a:rPr>
            </a:fld>
          </a:p>
        </p:txBody>
      </p:sp>
      <p:sp>
        <p:nvSpPr>
          <p:cNvPr id="159" name="Shape 159"/>
          <p:cNvSpPr/>
          <p:nvPr/>
        </p:nvSpPr>
        <p:spPr>
          <a:xfrm>
            <a:off x="8352965" y="3004329"/>
            <a:ext cx="23697103" cy="1613861"/>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p>
            <a:pPr lvl="0" algn="ctr" defTabSz="457200">
              <a:defRPr sz="1800">
                <a:solidFill>
                  <a:srgbClr val="000000"/>
                </a:solidFill>
              </a:defRPr>
            </a:pPr>
            <a:r>
              <a:rPr sz="5600">
                <a:uFill>
                  <a:solidFill/>
                </a:uFill>
                <a:latin typeface="Times New Roman"/>
                <a:ea typeface="Times New Roman"/>
                <a:cs typeface="Times New Roman"/>
                <a:sym typeface="Times New Roman"/>
              </a:rPr>
              <a:t>Pranav Bali, Millie Mohan, Kathryn Chaffee, Kimberly Noels, &amp; Lauren Elcheson</a:t>
            </a:r>
            <a:endParaRPr>
              <a:latin typeface="Century Gothic"/>
              <a:ea typeface="Century Gothic"/>
              <a:cs typeface="Century Gothic"/>
              <a:sym typeface="Century Gothic"/>
            </a:endParaRPr>
          </a:p>
          <a:p>
            <a:pPr lvl="0" algn="ctr" defTabSz="457200">
              <a:defRPr sz="1800">
                <a:solidFill>
                  <a:srgbClr val="000000"/>
                </a:solidFill>
              </a:defRPr>
            </a:pPr>
            <a:r>
              <a:rPr sz="5000">
                <a:uFill>
                  <a:solidFill/>
                </a:uFill>
                <a:latin typeface="Times New Roman"/>
                <a:ea typeface="Times New Roman"/>
                <a:cs typeface="Times New Roman"/>
                <a:sym typeface="Times New Roman"/>
              </a:rPr>
              <a:t>University of Alberta</a:t>
            </a:r>
          </a:p>
        </p:txBody>
      </p:sp>
      <p:pic>
        <p:nvPicPr>
          <p:cNvPr id="160" name="image1.gif" descr="\\CULTLAB4\labdocs\UofA Logo.jpg"/>
          <p:cNvPicPr/>
          <p:nvPr/>
        </p:nvPicPr>
        <p:blipFill>
          <a:blip r:embed="rId2">
            <a:extLst/>
          </a:blip>
          <a:stretch>
            <a:fillRect/>
          </a:stretch>
        </p:blipFill>
        <p:spPr>
          <a:xfrm>
            <a:off x="1524511" y="1024623"/>
            <a:ext cx="3578324" cy="3600002"/>
          </a:xfrm>
          <a:prstGeom prst="rect">
            <a:avLst/>
          </a:prstGeom>
          <a:ln w="12700">
            <a:miter lim="400000"/>
          </a:ln>
        </p:spPr>
      </p:pic>
      <p:pic>
        <p:nvPicPr>
          <p:cNvPr id="161" name="image1.gif" descr="\\CULTLAB4\labdocs\UofA Logo.jpg"/>
          <p:cNvPicPr/>
          <p:nvPr/>
        </p:nvPicPr>
        <p:blipFill>
          <a:blip r:embed="rId2">
            <a:extLst/>
          </a:blip>
          <a:stretch>
            <a:fillRect/>
          </a:stretch>
        </p:blipFill>
        <p:spPr>
          <a:xfrm>
            <a:off x="37051254" y="1024623"/>
            <a:ext cx="3578326" cy="3600002"/>
          </a:xfrm>
          <a:prstGeom prst="rect">
            <a:avLst/>
          </a:prstGeom>
          <a:ln w="12700">
            <a:miter lim="400000"/>
          </a:ln>
        </p:spPr>
      </p:pic>
      <p:sp>
        <p:nvSpPr>
          <p:cNvPr id="162" name="Shape 162"/>
          <p:cNvSpPr/>
          <p:nvPr/>
        </p:nvSpPr>
        <p:spPr>
          <a:xfrm>
            <a:off x="28527638" y="5123851"/>
            <a:ext cx="12650016" cy="25157405"/>
          </a:xfrm>
          <a:prstGeom prst="rect">
            <a:avLst/>
          </a:prstGeom>
          <a:gradFill>
            <a:gsLst>
              <a:gs pos="0">
                <a:srgbClr val="FFFEFE"/>
              </a:gs>
              <a:gs pos="68000">
                <a:srgbClr val="F8D183"/>
              </a:gs>
              <a:gs pos="81000">
                <a:srgbClr val="F8D07D"/>
              </a:gs>
              <a:gs pos="86000">
                <a:srgbClr val="F8D48D"/>
              </a:gs>
              <a:gs pos="100000">
                <a:srgbClr val="FCECD2"/>
              </a:gs>
            </a:gsLst>
            <a:lin ang="5400000"/>
          </a:gradFill>
          <a:ln>
            <a:solidFill>
              <a:srgbClr val="F0BD00"/>
            </a:solidFill>
          </a:ln>
          <a:extLst>
            <a:ext uri="{C572A759-6A51-4108-AA02-DFA0A04FC94B}">
              <ma14:wrappingTextBoxFlag xmlns:ma14="http://schemas.microsoft.com/office/mac/drawingml/2011/main" val="1"/>
            </a:ext>
          </a:extLst>
        </p:spPr>
        <p:txBody>
          <a:bodyPr lIns="209004" tIns="209004" rIns="209004" bIns="209004">
            <a:normAutofit fontScale="100000" lnSpcReduction="0"/>
          </a:bodyPr>
          <a:lstStyle>
            <a:lvl1pPr>
              <a:defRPr>
                <a:solidFill>
                  <a:srgbClr val="FFFFFF"/>
                </a:solidFill>
                <a:latin typeface="Century Gothic"/>
                <a:ea typeface="Century Gothic"/>
                <a:cs typeface="Century Gothic"/>
                <a:sym typeface="Century Gothic"/>
              </a:defRPr>
            </a:lvl1pPr>
          </a:lstStyle>
          <a:p>
            <a:pPr lvl="0">
              <a:defRPr sz="1800">
                <a:solidFill>
                  <a:srgbClr val="000000"/>
                </a:solidFill>
              </a:defRPr>
            </a:pPr>
            <a:r>
              <a:rPr sz="2300">
                <a:solidFill>
                  <a:srgbClr val="FFFFFF"/>
                </a:solidFill>
              </a:rPr>
              <a:t>Discussion:</a:t>
            </a:r>
          </a:p>
        </p:txBody>
      </p:sp>
      <p:sp>
        <p:nvSpPr>
          <p:cNvPr id="163" name="Shape 163"/>
          <p:cNvSpPr/>
          <p:nvPr/>
        </p:nvSpPr>
        <p:spPr>
          <a:xfrm>
            <a:off x="833695" y="16431436"/>
            <a:ext cx="4180427" cy="849704"/>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lvl1pPr>
              <a:defRPr sz="5400">
                <a:solidFill>
                  <a:srgbClr val="357609"/>
                </a:solidFill>
                <a:latin typeface="Times New Roman Bold"/>
                <a:ea typeface="Times New Roman Bold"/>
                <a:cs typeface="Times New Roman Bold"/>
                <a:sym typeface="Times New Roman Bold"/>
              </a:defRPr>
            </a:lvl1pPr>
          </a:lstStyle>
          <a:p>
            <a:pPr lvl="0">
              <a:defRPr sz="1800">
                <a:solidFill>
                  <a:srgbClr val="000000"/>
                </a:solidFill>
              </a:defRPr>
            </a:pPr>
            <a:r>
              <a:rPr sz="5400">
                <a:solidFill>
                  <a:srgbClr val="357609"/>
                </a:solidFill>
              </a:rPr>
              <a:t>Methodology:</a:t>
            </a:r>
          </a:p>
        </p:txBody>
      </p:sp>
      <p:sp>
        <p:nvSpPr>
          <p:cNvPr id="164" name="Shape 164"/>
          <p:cNvSpPr/>
          <p:nvPr/>
        </p:nvSpPr>
        <p:spPr>
          <a:xfrm>
            <a:off x="1097971" y="17349238"/>
            <a:ext cx="12354961" cy="7907580"/>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lvl="0" defTabSz="457200">
              <a:defRPr sz="1800">
                <a:solidFill>
                  <a:srgbClr val="000000"/>
                </a:solidFill>
              </a:defRPr>
            </a:pPr>
            <a:r>
              <a:rPr sz="3400" u="sng">
                <a:solidFill>
                  <a:srgbClr val="357609"/>
                </a:solidFill>
                <a:uFill>
                  <a:solidFill/>
                </a:uFill>
                <a:latin typeface="Times New Roman Bold"/>
                <a:ea typeface="Times New Roman Bold"/>
                <a:cs typeface="Times New Roman Bold"/>
                <a:sym typeface="Times New Roman Bold"/>
              </a:rPr>
              <a:t>Objective: </a:t>
            </a:r>
            <a:r>
              <a:rPr sz="3400">
                <a:solidFill>
                  <a:srgbClr val="357609"/>
                </a:solidFill>
                <a:uFill>
                  <a:solidFill/>
                </a:uFill>
                <a:latin typeface="Times New Roman Bold"/>
                <a:ea typeface="Times New Roman Bold"/>
                <a:cs typeface="Times New Roman Bold"/>
                <a:sym typeface="Times New Roman Bold"/>
              </a:rPr>
              <a:t>Observe gender differences in</a:t>
            </a:r>
            <a:r>
              <a:rPr sz="3400">
                <a:latin typeface="Century Gothic"/>
                <a:ea typeface="Century Gothic"/>
                <a:cs typeface="Century Gothic"/>
                <a:sym typeface="Century Gothic"/>
              </a:rPr>
              <a:t> </a:t>
            </a:r>
            <a:r>
              <a:rPr sz="3400">
                <a:solidFill>
                  <a:srgbClr val="357609"/>
                </a:solidFill>
                <a:uFill>
                  <a:solidFill/>
                </a:uFill>
                <a:latin typeface="Times New Roman Bold"/>
                <a:ea typeface="Times New Roman Bold"/>
                <a:cs typeface="Times New Roman Bold"/>
                <a:sym typeface="Times New Roman Bold"/>
              </a:rPr>
              <a:t>attitudes toward language learning. </a:t>
            </a:r>
            <a:endParaRPr sz="3400" u="sng">
              <a:solidFill>
                <a:srgbClr val="357609"/>
              </a:solidFill>
              <a:uFill>
                <a:solidFill/>
              </a:uFill>
              <a:latin typeface="Times New Roman Bold"/>
              <a:ea typeface="Times New Roman Bold"/>
              <a:cs typeface="Times New Roman Bold"/>
              <a:sym typeface="Times New Roman Bold"/>
            </a:endParaRPr>
          </a:p>
          <a:p>
            <a:pPr lvl="0" defTabSz="457200">
              <a:defRPr sz="1800">
                <a:solidFill>
                  <a:srgbClr val="000000"/>
                </a:solidFill>
              </a:defRPr>
            </a:pPr>
            <a:endParaRPr sz="3400" u="sng">
              <a:solidFill>
                <a:srgbClr val="357609"/>
              </a:solidFill>
              <a:uFill>
                <a:solidFill/>
              </a:uFill>
              <a:latin typeface="Times New Roman Bold"/>
              <a:ea typeface="Times New Roman Bold"/>
              <a:cs typeface="Times New Roman Bold"/>
              <a:sym typeface="Times New Roman Bold"/>
            </a:endParaRPr>
          </a:p>
          <a:p>
            <a:pPr lvl="0" defTabSz="457200">
              <a:defRPr sz="1800">
                <a:solidFill>
                  <a:srgbClr val="000000"/>
                </a:solidFill>
              </a:defRPr>
            </a:pPr>
            <a:r>
              <a:rPr sz="3400" u="sng">
                <a:solidFill>
                  <a:srgbClr val="357609"/>
                </a:solidFill>
                <a:uFill>
                  <a:solidFill/>
                </a:uFill>
                <a:latin typeface="Times New Roman Bold"/>
                <a:ea typeface="Times New Roman Bold"/>
                <a:cs typeface="Times New Roman Bold"/>
                <a:sym typeface="Times New Roman Bold"/>
              </a:rPr>
              <a:t>Participants:</a:t>
            </a:r>
            <a:endParaRPr sz="3400">
              <a:latin typeface="Century Gothic"/>
              <a:ea typeface="Century Gothic"/>
              <a:cs typeface="Century Gothic"/>
              <a:sym typeface="Century Gothic"/>
            </a:endParaRPr>
          </a:p>
          <a:p>
            <a:pPr lvl="0" defTabSz="457200">
              <a:defRPr sz="1800">
                <a:solidFill>
                  <a:srgbClr val="000000"/>
                </a:solidFill>
              </a:defRPr>
            </a:pPr>
            <a:r>
              <a:rPr i="1" sz="3400">
                <a:solidFill>
                  <a:srgbClr val="357609"/>
                </a:solidFill>
                <a:uFill>
                  <a:solidFill/>
                </a:uFill>
                <a:latin typeface="Times New Roman"/>
                <a:ea typeface="Times New Roman"/>
                <a:cs typeface="Times New Roman"/>
                <a:sym typeface="Times New Roman"/>
              </a:rPr>
              <a:t>N</a:t>
            </a:r>
            <a:r>
              <a:rPr sz="3400">
                <a:solidFill>
                  <a:srgbClr val="357609"/>
                </a:solidFill>
                <a:uFill>
                  <a:solidFill/>
                </a:uFill>
                <a:latin typeface="Times New Roman"/>
                <a:ea typeface="Times New Roman"/>
                <a:cs typeface="Times New Roman"/>
                <a:sym typeface="Times New Roman"/>
              </a:rPr>
              <a:t>=356 undergraduate students at the University of Alberta, </a:t>
            </a:r>
            <a:endParaRPr sz="3400">
              <a:latin typeface="Century Gothic"/>
              <a:ea typeface="Century Gothic"/>
              <a:cs typeface="Century Gothic"/>
              <a:sym typeface="Century Gothic"/>
            </a:endParaRPr>
          </a:p>
          <a:p>
            <a:pPr lvl="0" defTabSz="457200">
              <a:defRPr sz="1800">
                <a:solidFill>
                  <a:srgbClr val="000000"/>
                </a:solidFill>
              </a:defRPr>
            </a:pPr>
            <a:r>
              <a:rPr sz="3400">
                <a:solidFill>
                  <a:srgbClr val="357609"/>
                </a:solidFill>
                <a:uFill>
                  <a:solidFill/>
                </a:uFill>
                <a:latin typeface="Times New Roman"/>
                <a:ea typeface="Times New Roman"/>
                <a:cs typeface="Times New Roman"/>
                <a:sym typeface="Times New Roman"/>
              </a:rPr>
              <a:t>with 156 students currently learning another language and </a:t>
            </a:r>
            <a:endParaRPr sz="3400">
              <a:latin typeface="Century Gothic"/>
              <a:ea typeface="Century Gothic"/>
              <a:cs typeface="Century Gothic"/>
              <a:sym typeface="Century Gothic"/>
            </a:endParaRPr>
          </a:p>
          <a:p>
            <a:pPr lvl="0" defTabSz="457200">
              <a:defRPr sz="1800">
                <a:solidFill>
                  <a:srgbClr val="000000"/>
                </a:solidFill>
              </a:defRPr>
            </a:pPr>
            <a:r>
              <a:rPr sz="3400">
                <a:solidFill>
                  <a:srgbClr val="357609"/>
                </a:solidFill>
                <a:uFill>
                  <a:solidFill/>
                </a:uFill>
                <a:latin typeface="Times New Roman"/>
                <a:ea typeface="Times New Roman"/>
                <a:cs typeface="Times New Roman"/>
                <a:sym typeface="Times New Roman"/>
              </a:rPr>
              <a:t>200 non-language learners.</a:t>
            </a:r>
            <a:endParaRPr sz="3400">
              <a:solidFill>
                <a:srgbClr val="357609"/>
              </a:solidFill>
              <a:uFill>
                <a:solidFill/>
              </a:uFill>
              <a:latin typeface="Times New Roman"/>
              <a:ea typeface="Times New Roman"/>
              <a:cs typeface="Times New Roman"/>
              <a:sym typeface="Times New Roman"/>
            </a:endParaRPr>
          </a:p>
          <a:p>
            <a:pPr lvl="0" defTabSz="457200">
              <a:defRPr sz="1800">
                <a:solidFill>
                  <a:srgbClr val="000000"/>
                </a:solidFill>
              </a:defRPr>
            </a:pPr>
            <a:r>
              <a:rPr sz="3400">
                <a:solidFill>
                  <a:srgbClr val="357609"/>
                </a:solidFill>
                <a:uFill>
                  <a:solidFill/>
                </a:uFill>
                <a:latin typeface="Times New Roman"/>
                <a:ea typeface="Times New Roman"/>
                <a:cs typeface="Times New Roman"/>
                <a:sym typeface="Times New Roman"/>
              </a:rPr>
              <a:t>These students were enrolled in</a:t>
            </a:r>
            <a:r>
              <a:rPr sz="3400">
                <a:latin typeface="Century Gothic"/>
                <a:ea typeface="Century Gothic"/>
                <a:cs typeface="Century Gothic"/>
                <a:sym typeface="Century Gothic"/>
              </a:rPr>
              <a:t> </a:t>
            </a:r>
            <a:r>
              <a:rPr sz="3400">
                <a:solidFill>
                  <a:srgbClr val="357609"/>
                </a:solidFill>
                <a:uFill>
                  <a:solidFill/>
                </a:uFill>
                <a:latin typeface="Times New Roman"/>
                <a:ea typeface="Times New Roman"/>
                <a:cs typeface="Times New Roman"/>
                <a:sym typeface="Times New Roman"/>
              </a:rPr>
              <a:t>entry-level Psychology courses</a:t>
            </a:r>
            <a:r>
              <a:rPr sz="3400">
                <a:solidFill>
                  <a:srgbClr val="357609"/>
                </a:solidFill>
                <a:uFill>
                  <a:solidFill/>
                </a:uFill>
                <a:latin typeface="Times New Roman"/>
                <a:ea typeface="Times New Roman"/>
                <a:cs typeface="Times New Roman"/>
                <a:sym typeface="Times New Roman"/>
              </a:rPr>
              <a:t> or recruited from U of A language classes</a:t>
            </a:r>
            <a:r>
              <a:rPr sz="3400">
                <a:solidFill>
                  <a:srgbClr val="357609"/>
                </a:solidFill>
                <a:uFill>
                  <a:solidFill/>
                </a:uFill>
                <a:latin typeface="Times New Roman"/>
                <a:ea typeface="Times New Roman"/>
                <a:cs typeface="Times New Roman"/>
                <a:sym typeface="Times New Roman"/>
              </a:rPr>
              <a:t>. </a:t>
            </a:r>
            <a:endParaRPr sz="3400">
              <a:latin typeface="Century Gothic"/>
              <a:ea typeface="Century Gothic"/>
              <a:cs typeface="Century Gothic"/>
              <a:sym typeface="Century Gothic"/>
            </a:endParaRPr>
          </a:p>
          <a:p>
            <a:pPr lvl="0" defTabSz="457200">
              <a:defRPr sz="1800">
                <a:solidFill>
                  <a:srgbClr val="000000"/>
                </a:solidFill>
              </a:defRPr>
            </a:pPr>
            <a:r>
              <a:rPr sz="3400">
                <a:solidFill>
                  <a:srgbClr val="357609"/>
                </a:solidFill>
                <a:uFill>
                  <a:solidFill/>
                </a:uFill>
                <a:latin typeface="Times New Roman"/>
                <a:ea typeface="Times New Roman"/>
                <a:cs typeface="Times New Roman"/>
                <a:sym typeface="Times New Roman"/>
              </a:rPr>
              <a:t>Gender: 48.3% Male and 51.7% Female</a:t>
            </a:r>
            <a:endParaRPr sz="3400">
              <a:latin typeface="Century Gothic"/>
              <a:ea typeface="Century Gothic"/>
              <a:cs typeface="Century Gothic"/>
              <a:sym typeface="Century Gothic"/>
            </a:endParaRPr>
          </a:p>
          <a:p>
            <a:pPr lvl="0" defTabSz="457200">
              <a:defRPr sz="1800">
                <a:solidFill>
                  <a:srgbClr val="000000"/>
                </a:solidFill>
              </a:defRPr>
            </a:pPr>
            <a:r>
              <a:rPr sz="3400">
                <a:solidFill>
                  <a:srgbClr val="357609"/>
                </a:solidFill>
                <a:uFill>
                  <a:solidFill/>
                </a:uFill>
                <a:latin typeface="Times New Roman"/>
                <a:ea typeface="Times New Roman"/>
                <a:cs typeface="Times New Roman"/>
                <a:sym typeface="Times New Roman"/>
              </a:rPr>
              <a:t>Age: </a:t>
            </a:r>
            <a:r>
              <a:rPr i="1" sz="3400">
                <a:solidFill>
                  <a:srgbClr val="357609"/>
                </a:solidFill>
                <a:uFill>
                  <a:solidFill/>
                </a:uFill>
                <a:latin typeface="Times New Roman"/>
                <a:ea typeface="Times New Roman"/>
                <a:cs typeface="Times New Roman"/>
                <a:sym typeface="Times New Roman"/>
              </a:rPr>
              <a:t>M</a:t>
            </a:r>
            <a:r>
              <a:rPr sz="3400">
                <a:solidFill>
                  <a:srgbClr val="357609"/>
                </a:solidFill>
                <a:uFill>
                  <a:solidFill/>
                </a:uFill>
                <a:latin typeface="Times New Roman"/>
                <a:ea typeface="Times New Roman"/>
                <a:cs typeface="Times New Roman"/>
                <a:sym typeface="Times New Roman"/>
              </a:rPr>
              <a:t>=</a:t>
            </a:r>
            <a:r>
              <a:rPr sz="3400">
                <a:solidFill>
                  <a:srgbClr val="357609"/>
                </a:solidFill>
                <a:uFill>
                  <a:solidFill/>
                </a:uFill>
                <a:latin typeface="Times New Roman"/>
                <a:ea typeface="Times New Roman"/>
                <a:cs typeface="Times New Roman"/>
                <a:sym typeface="Times New Roman"/>
              </a:rPr>
              <a:t>19.7</a:t>
            </a:r>
            <a:r>
              <a:rPr sz="3400">
                <a:solidFill>
                  <a:srgbClr val="357609"/>
                </a:solidFill>
                <a:uFill>
                  <a:solidFill/>
                </a:uFill>
                <a:latin typeface="Times New Roman"/>
                <a:ea typeface="Times New Roman"/>
                <a:cs typeface="Times New Roman"/>
                <a:sym typeface="Times New Roman"/>
              </a:rPr>
              <a:t>. </a:t>
            </a:r>
            <a:r>
              <a:rPr sz="3400">
                <a:solidFill>
                  <a:srgbClr val="357609"/>
                </a:solidFill>
                <a:uFill>
                  <a:solidFill/>
                </a:uFill>
                <a:latin typeface="Times New Roman"/>
                <a:ea typeface="Times New Roman"/>
                <a:cs typeface="Times New Roman"/>
                <a:sym typeface="Times New Roman"/>
              </a:rPr>
              <a:t>range 17-35 years old </a:t>
            </a:r>
            <a:endParaRPr sz="3400">
              <a:latin typeface="Century Gothic"/>
              <a:ea typeface="Century Gothic"/>
              <a:cs typeface="Century Gothic"/>
              <a:sym typeface="Century Gothic"/>
            </a:endParaRPr>
          </a:p>
          <a:p>
            <a:pPr lvl="0" defTabSz="457200">
              <a:defRPr sz="1800">
                <a:solidFill>
                  <a:srgbClr val="000000"/>
                </a:solidFill>
              </a:defRPr>
            </a:pPr>
            <a:endParaRPr sz="3400">
              <a:solidFill>
                <a:srgbClr val="357609"/>
              </a:solidFill>
              <a:uFill>
                <a:solidFill/>
              </a:uFill>
              <a:latin typeface="Times New Roman"/>
              <a:ea typeface="Times New Roman"/>
              <a:cs typeface="Times New Roman"/>
              <a:sym typeface="Times New Roman"/>
            </a:endParaRPr>
          </a:p>
          <a:p>
            <a:pPr lvl="0" defTabSz="457200">
              <a:defRPr sz="1800">
                <a:solidFill>
                  <a:srgbClr val="000000"/>
                </a:solidFill>
              </a:defRPr>
            </a:pPr>
            <a:r>
              <a:rPr sz="3400" u="sng">
                <a:solidFill>
                  <a:srgbClr val="357609"/>
                </a:solidFill>
                <a:uFill>
                  <a:solidFill/>
                </a:uFill>
                <a:latin typeface="Times New Roman Bold"/>
                <a:ea typeface="Times New Roman Bold"/>
                <a:cs typeface="Times New Roman Bold"/>
                <a:sym typeface="Times New Roman Bold"/>
              </a:rPr>
              <a:t>M</a:t>
            </a:r>
            <a:r>
              <a:rPr sz="3400" u="sng">
                <a:solidFill>
                  <a:srgbClr val="357609"/>
                </a:solidFill>
                <a:uFill>
                  <a:solidFill/>
                </a:uFill>
                <a:latin typeface="Times New Roman Bold"/>
                <a:ea typeface="Times New Roman Bold"/>
                <a:cs typeface="Times New Roman Bold"/>
                <a:sym typeface="Times New Roman Bold"/>
              </a:rPr>
              <a:t>aterials and Procedure</a:t>
            </a:r>
            <a:r>
              <a:rPr sz="3400" u="sng">
                <a:solidFill>
                  <a:srgbClr val="357609"/>
                </a:solidFill>
                <a:uFill>
                  <a:solidFill/>
                </a:uFill>
                <a:latin typeface="Times New Roman Bold"/>
                <a:ea typeface="Times New Roman Bold"/>
                <a:cs typeface="Times New Roman Bold"/>
                <a:sym typeface="Times New Roman Bold"/>
              </a:rPr>
              <a:t>:</a:t>
            </a:r>
            <a:endParaRPr sz="3400">
              <a:latin typeface="Century Gothic"/>
              <a:ea typeface="Century Gothic"/>
              <a:cs typeface="Century Gothic"/>
              <a:sym typeface="Century Gothic"/>
            </a:endParaRPr>
          </a:p>
          <a:p>
            <a:pPr lvl="0" defTabSz="457200">
              <a:defRPr sz="1800">
                <a:solidFill>
                  <a:srgbClr val="000000"/>
                </a:solidFill>
              </a:defRPr>
            </a:pPr>
            <a:r>
              <a:rPr sz="3400">
                <a:solidFill>
                  <a:srgbClr val="357609"/>
                </a:solidFill>
                <a:uFill>
                  <a:solidFill/>
                </a:uFill>
                <a:latin typeface="Times New Roman"/>
                <a:ea typeface="Times New Roman"/>
                <a:cs typeface="Times New Roman"/>
                <a:sym typeface="Times New Roman"/>
              </a:rPr>
              <a:t>A computerized questionnaire including:</a:t>
            </a:r>
          </a:p>
          <a:p>
            <a:pPr lvl="0" marL="606032" indent="-606032" defTabSz="457200">
              <a:buClr>
                <a:srgbClr val="357609"/>
              </a:buClr>
              <a:buSzPct val="100000"/>
              <a:buFont typeface="Times New Roman"/>
              <a:buChar char="•"/>
              <a:defRPr sz="1800">
                <a:solidFill>
                  <a:srgbClr val="000000"/>
                </a:solidFill>
              </a:defRPr>
            </a:pPr>
            <a:r>
              <a:rPr sz="3400">
                <a:solidFill>
                  <a:srgbClr val="357609"/>
                </a:solidFill>
                <a:uFill>
                  <a:solidFill/>
                </a:uFill>
                <a:latin typeface="Times New Roman"/>
                <a:ea typeface="Times New Roman"/>
                <a:cs typeface="Times New Roman"/>
                <a:sym typeface="Times New Roman"/>
              </a:rPr>
              <a:t>List of language learner traits</a:t>
            </a:r>
            <a:endParaRPr sz="3400">
              <a:latin typeface="Century Gothic"/>
              <a:ea typeface="Century Gothic"/>
              <a:cs typeface="Century Gothic"/>
              <a:sym typeface="Century Gothic"/>
            </a:endParaRPr>
          </a:p>
          <a:p>
            <a:pPr lvl="0" marL="606032" indent="-606032" defTabSz="457200">
              <a:buClr>
                <a:srgbClr val="357609"/>
              </a:buClr>
              <a:buSzPct val="100000"/>
              <a:buFont typeface="Times New Roman"/>
              <a:buChar char="•"/>
              <a:defRPr sz="1800">
                <a:solidFill>
                  <a:srgbClr val="000000"/>
                </a:solidFill>
              </a:defRPr>
            </a:pPr>
            <a:r>
              <a:rPr sz="3400">
                <a:solidFill>
                  <a:srgbClr val="357609"/>
                </a:solidFill>
                <a:uFill>
                  <a:solidFill/>
                </a:uFill>
                <a:latin typeface="Times New Roman"/>
                <a:ea typeface="Times New Roman"/>
                <a:cs typeface="Times New Roman"/>
                <a:sym typeface="Times New Roman"/>
              </a:rPr>
              <a:t>Estimates for salary, hours worked weekly and GPA </a:t>
            </a:r>
          </a:p>
        </p:txBody>
      </p:sp>
      <p:sp>
        <p:nvSpPr>
          <p:cNvPr id="165" name="Shape 165"/>
          <p:cNvSpPr/>
          <p:nvPr/>
        </p:nvSpPr>
        <p:spPr>
          <a:xfrm>
            <a:off x="28591460" y="5260731"/>
            <a:ext cx="10163430" cy="849704"/>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p>
            <a:pPr lvl="0">
              <a:defRPr sz="1800">
                <a:solidFill>
                  <a:srgbClr val="000000"/>
                </a:solidFill>
              </a:defRPr>
            </a:pPr>
            <a:r>
              <a:rPr sz="5400">
                <a:solidFill>
                  <a:srgbClr val="357609"/>
                </a:solidFill>
                <a:latin typeface="Times New Roman Bold"/>
                <a:ea typeface="Times New Roman Bold"/>
                <a:cs typeface="Times New Roman Bold"/>
                <a:sym typeface="Times New Roman Bold"/>
              </a:rPr>
              <a:t>Results &amp; Discussion</a:t>
            </a:r>
            <a:r>
              <a:rPr sz="5400">
                <a:solidFill>
                  <a:srgbClr val="357609"/>
                </a:solidFill>
                <a:latin typeface="Times New Roman Bold"/>
                <a:ea typeface="Times New Roman Bold"/>
                <a:cs typeface="Times New Roman Bold"/>
                <a:sym typeface="Times New Roman Bold"/>
              </a:rPr>
              <a:t> (continued)</a:t>
            </a:r>
            <a:r>
              <a:rPr sz="5400">
                <a:solidFill>
                  <a:srgbClr val="357609"/>
                </a:solidFill>
                <a:latin typeface="Times New Roman Bold"/>
                <a:ea typeface="Times New Roman Bold"/>
                <a:cs typeface="Times New Roman Bold"/>
                <a:sym typeface="Times New Roman Bold"/>
              </a:rPr>
              <a:t>:</a:t>
            </a:r>
            <a:r>
              <a:rPr sz="5400">
                <a:solidFill>
                  <a:srgbClr val="46970E"/>
                </a:solidFill>
                <a:latin typeface="Times New Roman Bold"/>
                <a:ea typeface="Times New Roman Bold"/>
                <a:cs typeface="Times New Roman Bold"/>
                <a:sym typeface="Times New Roman Bold"/>
              </a:rPr>
              <a:t> </a:t>
            </a:r>
          </a:p>
        </p:txBody>
      </p:sp>
      <p:sp>
        <p:nvSpPr>
          <p:cNvPr id="166" name="Shape 166"/>
          <p:cNvSpPr/>
          <p:nvPr/>
        </p:nvSpPr>
        <p:spPr>
          <a:xfrm>
            <a:off x="28591460" y="22174902"/>
            <a:ext cx="3610156" cy="849704"/>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lvl1pPr>
              <a:defRPr sz="5400">
                <a:solidFill>
                  <a:srgbClr val="357609"/>
                </a:solidFill>
                <a:latin typeface="Times New Roman Bold"/>
                <a:ea typeface="Times New Roman Bold"/>
                <a:cs typeface="Times New Roman Bold"/>
                <a:sym typeface="Times New Roman Bold"/>
              </a:defRPr>
            </a:lvl1pPr>
          </a:lstStyle>
          <a:p>
            <a:pPr lvl="0">
              <a:defRPr sz="1800">
                <a:solidFill>
                  <a:srgbClr val="000000"/>
                </a:solidFill>
              </a:defRPr>
            </a:pPr>
            <a:r>
              <a:rPr sz="5400">
                <a:solidFill>
                  <a:srgbClr val="357609"/>
                </a:solidFill>
              </a:rPr>
              <a:t>Conclusion:</a:t>
            </a:r>
          </a:p>
        </p:txBody>
      </p:sp>
      <p:graphicFrame>
        <p:nvGraphicFramePr>
          <p:cNvPr id="167" name="Chart 167"/>
          <p:cNvGraphicFramePr/>
          <p:nvPr/>
        </p:nvGraphicFramePr>
        <p:xfrm>
          <a:off x="13413344" y="5141858"/>
          <a:ext cx="15133209" cy="8320919"/>
        </p:xfrm>
        <a:graphic xmlns:a="http://schemas.openxmlformats.org/drawingml/2006/main">
          <a:graphicData uri="http://schemas.openxmlformats.org/drawingml/2006/chart">
            <c:chart xmlns:c="http://schemas.openxmlformats.org/drawingml/2006/chart" r:id="rId3"/>
          </a:graphicData>
        </a:graphic>
      </p:graphicFrame>
      <p:graphicFrame>
        <p:nvGraphicFramePr>
          <p:cNvPr id="168" name="Chart 168"/>
          <p:cNvGraphicFramePr/>
          <p:nvPr/>
        </p:nvGraphicFramePr>
        <p:xfrm>
          <a:off x="13517635" y="21966092"/>
          <a:ext cx="15010186" cy="8396158"/>
        </p:xfrm>
        <a:graphic xmlns:a="http://schemas.openxmlformats.org/drawingml/2006/main">
          <a:graphicData uri="http://schemas.openxmlformats.org/drawingml/2006/chart">
            <c:chart xmlns:c="http://schemas.openxmlformats.org/drawingml/2006/chart" r:id="rId4"/>
          </a:graphicData>
        </a:graphic>
      </p:graphicFrame>
      <p:graphicFrame>
        <p:nvGraphicFramePr>
          <p:cNvPr id="169" name="Chart 169"/>
          <p:cNvGraphicFramePr/>
          <p:nvPr/>
        </p:nvGraphicFramePr>
        <p:xfrm>
          <a:off x="13512087" y="13504541"/>
          <a:ext cx="15010186" cy="8396026"/>
        </p:xfrm>
        <a:graphic xmlns:a="http://schemas.openxmlformats.org/drawingml/2006/main">
          <a:graphicData uri="http://schemas.openxmlformats.org/drawingml/2006/chart">
            <c:chart xmlns:c="http://schemas.openxmlformats.org/drawingml/2006/chart" r:id="rId5"/>
          </a:graphicData>
        </a:graphic>
      </p:graphicFrame>
      <p:grpSp>
        <p:nvGrpSpPr>
          <p:cNvPr id="172" name="Group 172"/>
          <p:cNvGrpSpPr/>
          <p:nvPr/>
        </p:nvGrpSpPr>
        <p:grpSpPr>
          <a:xfrm>
            <a:off x="28591460" y="6374368"/>
            <a:ext cx="12337937" cy="15984629"/>
            <a:chOff x="0" y="0"/>
            <a:chExt cx="12337935" cy="15984627"/>
          </a:xfrm>
        </p:grpSpPr>
        <p:sp>
          <p:nvSpPr>
            <p:cNvPr id="170" name="Shape 170"/>
            <p:cNvSpPr/>
            <p:nvPr/>
          </p:nvSpPr>
          <p:spPr>
            <a:xfrm>
              <a:off x="-1" y="-1"/>
              <a:ext cx="12337937" cy="15984629"/>
            </a:xfrm>
            <a:prstGeom prst="rect">
              <a:avLst/>
            </a:prstGeom>
            <a:blipFill rotWithShape="1">
              <a:blip r:embed="rId6"/>
              <a:srcRect l="0" t="0" r="0" b="0"/>
              <a:stretch>
                <a:fillRect/>
              </a:stretch>
            </a:blipFill>
            <a:ln w="12700" cap="flat">
              <a:noFill/>
              <a:miter lim="400000"/>
            </a:ln>
            <a:effectLst/>
          </p:spPr>
          <p:txBody>
            <a:bodyPr wrap="square" lIns="0" tIns="0" rIns="0" bIns="0" numCol="1" anchor="t">
              <a:noAutofit/>
            </a:bodyPr>
            <a:lstStyle/>
            <a:p>
              <a:pPr lvl="0"/>
            </a:p>
          </p:txBody>
        </p:sp>
        <p:sp>
          <p:nvSpPr>
            <p:cNvPr id="171" name="Shape 171"/>
            <p:cNvSpPr/>
            <p:nvPr/>
          </p:nvSpPr>
          <p:spPr>
            <a:xfrm>
              <a:off x="-1" y="-1"/>
              <a:ext cx="12337937" cy="48513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8" tIns="45718" rIns="45718" bIns="45718" numCol="1" anchor="t">
              <a:spAutoFit/>
            </a:bodyPr>
            <a:lstStyle/>
            <a:p>
              <a:pPr lvl="0">
                <a:defRPr sz="1800">
                  <a:solidFill>
                    <a:srgbClr val="000000"/>
                  </a:solidFill>
                </a:defRPr>
              </a:pPr>
              <a:r>
                <a:rPr sz="2300">
                  <a:solidFill>
                    <a:srgbClr val="234E06"/>
                  </a:solidFill>
                </a:rPr>
                <a:t> </a:t>
              </a:r>
            </a:p>
          </p:txBody>
        </p:sp>
      </p:grpSp>
      <p:sp>
        <p:nvSpPr>
          <p:cNvPr id="173" name="Shape 173"/>
          <p:cNvSpPr/>
          <p:nvPr/>
        </p:nvSpPr>
        <p:spPr>
          <a:xfrm>
            <a:off x="28794474" y="23254379"/>
            <a:ext cx="11931909" cy="4899094"/>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lvl="0">
              <a:defRPr sz="1800">
                <a:solidFill>
                  <a:srgbClr val="000000"/>
                </a:solidFill>
              </a:defRPr>
            </a:pPr>
            <a:r>
              <a:rPr sz="3400">
                <a:solidFill>
                  <a:srgbClr val="357609"/>
                </a:solidFill>
                <a:latin typeface="Times New Roman"/>
                <a:ea typeface="Times New Roman"/>
                <a:cs typeface="Times New Roman"/>
                <a:sym typeface="Times New Roman"/>
              </a:rPr>
              <a:t>Our findings indicated that women had a more positive evaluation of language learning. This could be a contributing factor towards th</a:t>
            </a:r>
            <a:r>
              <a:rPr sz="3400">
                <a:solidFill>
                  <a:srgbClr val="357609"/>
                </a:solidFill>
                <a:latin typeface="Times New Roman"/>
                <a:ea typeface="Times New Roman"/>
                <a:cs typeface="Times New Roman"/>
                <a:sym typeface="Times New Roman"/>
              </a:rPr>
              <a:t>e higher </a:t>
            </a:r>
            <a:r>
              <a:rPr sz="3400">
                <a:solidFill>
                  <a:srgbClr val="357609"/>
                </a:solidFill>
                <a:latin typeface="Times New Roman"/>
                <a:ea typeface="Times New Roman"/>
                <a:cs typeface="Times New Roman"/>
                <a:sym typeface="Times New Roman"/>
              </a:rPr>
              <a:t>enrolment and participation of females in post-secondary language learning. Also, in recent years, women make up the majority of students attending postsecondary education in North America. This, in association with the previously mentioned results suggest that education, in general, may have an element of perceived femininity. Given the significance of some of our findings, it would be interesting to see what further research reveals about this topic. </a:t>
            </a:r>
          </a:p>
        </p:txBody>
      </p:sp>
      <p:sp>
        <p:nvSpPr>
          <p:cNvPr id="174" name="Shape 174"/>
          <p:cNvSpPr/>
          <p:nvPr/>
        </p:nvSpPr>
        <p:spPr>
          <a:xfrm>
            <a:off x="984462" y="25739318"/>
            <a:ext cx="6638994" cy="849703"/>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p>
            <a:pPr lvl="0">
              <a:defRPr sz="1800">
                <a:solidFill>
                  <a:srgbClr val="000000"/>
                </a:solidFill>
              </a:defRPr>
            </a:pPr>
            <a:r>
              <a:rPr sz="5400">
                <a:solidFill>
                  <a:srgbClr val="357609"/>
                </a:solidFill>
                <a:latin typeface="Times New Roman Bold"/>
                <a:ea typeface="Times New Roman Bold"/>
                <a:cs typeface="Times New Roman Bold"/>
                <a:sym typeface="Times New Roman Bold"/>
              </a:rPr>
              <a:t>Results &amp; Discussion:</a:t>
            </a:r>
            <a:r>
              <a:rPr sz="5400">
                <a:solidFill>
                  <a:srgbClr val="46970E"/>
                </a:solidFill>
                <a:latin typeface="Times New Roman Bold"/>
                <a:ea typeface="Times New Roman Bold"/>
                <a:cs typeface="Times New Roman Bold"/>
                <a:sym typeface="Times New Roman Bold"/>
              </a:rPr>
              <a:t> </a:t>
            </a:r>
          </a:p>
        </p:txBody>
      </p:sp>
      <p:grpSp>
        <p:nvGrpSpPr>
          <p:cNvPr id="177" name="Group 177"/>
          <p:cNvGrpSpPr/>
          <p:nvPr/>
        </p:nvGrpSpPr>
        <p:grpSpPr>
          <a:xfrm>
            <a:off x="749231" y="26503527"/>
            <a:ext cx="12195538" cy="3881188"/>
            <a:chOff x="0" y="0"/>
            <a:chExt cx="12195536" cy="3881186"/>
          </a:xfrm>
        </p:grpSpPr>
        <p:sp>
          <p:nvSpPr>
            <p:cNvPr id="175" name="Shape 175"/>
            <p:cNvSpPr/>
            <p:nvPr/>
          </p:nvSpPr>
          <p:spPr>
            <a:xfrm>
              <a:off x="0" y="0"/>
              <a:ext cx="12195537" cy="3881187"/>
            </a:xfrm>
            <a:prstGeom prst="rect">
              <a:avLst/>
            </a:prstGeom>
            <a:blipFill rotWithShape="1">
              <a:blip r:embed="rId7"/>
              <a:srcRect l="0" t="0" r="0" b="0"/>
              <a:stretch>
                <a:fillRect/>
              </a:stretch>
            </a:blipFill>
            <a:ln w="12700" cap="flat">
              <a:noFill/>
              <a:miter lim="400000"/>
            </a:ln>
            <a:effectLst/>
          </p:spPr>
          <p:txBody>
            <a:bodyPr wrap="square" lIns="0" tIns="0" rIns="0" bIns="0" numCol="1" anchor="t">
              <a:noAutofit/>
            </a:bodyPr>
            <a:lstStyle/>
            <a:p>
              <a:pPr lvl="0"/>
            </a:p>
          </p:txBody>
        </p:sp>
        <p:sp>
          <p:nvSpPr>
            <p:cNvPr id="176" name="Shape 176"/>
            <p:cNvSpPr/>
            <p:nvPr/>
          </p:nvSpPr>
          <p:spPr>
            <a:xfrm>
              <a:off x="0" y="0"/>
              <a:ext cx="12195537" cy="48513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8" tIns="45718" rIns="45718" bIns="45718" numCol="1" anchor="t">
              <a:spAutoFit/>
            </a:bodyPr>
            <a:lstStyle/>
            <a:p>
              <a:pPr lvl="0">
                <a:defRPr sz="1800">
                  <a:solidFill>
                    <a:srgbClr val="000000"/>
                  </a:solidFill>
                </a:defRPr>
              </a:pPr>
              <a:r>
                <a:rPr sz="2300">
                  <a:solidFill>
                    <a:srgbClr val="234E06"/>
                  </a:solidFill>
                </a:rPr>
                <a:t> </a:t>
              </a:r>
            </a:p>
          </p:txBody>
        </p:sp>
      </p:grpSp>
    </p:spTree>
  </p:cSld>
  <p:clrMapOvr>
    <a:masterClrMapping/>
  </p:clrMapOvr>
  <p:transition spd="med" advClick="1"/>
</p:sld>
</file>

<file path=ppt/theme/theme1.xml><?xml version="1.0" encoding="utf-8"?>
<a:theme xmlns:a="http://schemas.openxmlformats.org/drawingml/2006/main" xmlns:r="http://schemas.openxmlformats.org/officeDocument/2006/relationships" name="Default">
  <a:themeElements>
    <a:clrScheme name="Default">
      <a:dk1>
        <a:srgbClr val="234E06"/>
      </a:dk1>
      <a:lt1>
        <a:srgbClr val="234E06"/>
      </a:lt1>
      <a:dk2>
        <a:srgbClr val="A7A7A7"/>
      </a:dk2>
      <a:lt2>
        <a:srgbClr val="535353"/>
      </a:lt2>
      <a:accent1>
        <a:srgbClr val="FFD025"/>
      </a:accent1>
      <a:accent2>
        <a:srgbClr val="57BD11"/>
      </a:accent2>
      <a:accent3>
        <a:srgbClr val="FFE947"/>
      </a:accent3>
      <a:accent4>
        <a:srgbClr val="F6C100"/>
      </a:accent4>
      <a:accent5>
        <a:srgbClr val="E2FBD1"/>
      </a:accent5>
      <a:accent6>
        <a:srgbClr val="F0FDE8"/>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234E06"/>
        </a:solidFill>
        <a:ln w="25400" cap="flat">
          <a:solidFill>
            <a:srgbClr val="FFD025"/>
          </a:solidFill>
          <a:prstDash val="solid"/>
          <a:bevel/>
        </a:ln>
        <a:effectLst/>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2300" u="none" kumimoji="0" normalizeH="0">
            <a:ln>
              <a:noFill/>
            </a:ln>
            <a:solidFill>
              <a:srgbClr val="234E06"/>
            </a:solidFill>
            <a:effectLst/>
            <a:uFillTx/>
            <a:latin typeface="+mn-lt"/>
            <a:ea typeface="+mn-ea"/>
            <a:cs typeface="+mn-cs"/>
            <a:sym typeface="Avenir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D025"/>
          </a:solidFill>
          <a:prstDash val="solid"/>
          <a:bevel/>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2300" u="none" kumimoji="0" normalizeH="0">
            <a:ln>
              <a:noFill/>
            </a:ln>
            <a:solidFill>
              <a:srgbClr val="234E06"/>
            </a:solidFill>
            <a:effectLst/>
            <a:uFillTx/>
            <a:latin typeface="+mn-lt"/>
            <a:ea typeface="+mn-ea"/>
            <a:cs typeface="+mn-cs"/>
            <a:sym typeface="Avenir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FFD025"/>
      </a:accent1>
      <a:accent2>
        <a:srgbClr val="57BD11"/>
      </a:accent2>
      <a:accent3>
        <a:srgbClr val="FFE947"/>
      </a:accent3>
      <a:accent4>
        <a:srgbClr val="F6C100"/>
      </a:accent4>
      <a:accent5>
        <a:srgbClr val="E2FBD1"/>
      </a:accent5>
      <a:accent6>
        <a:srgbClr val="F0FDE8"/>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234E06"/>
        </a:solidFill>
        <a:ln w="25400" cap="flat">
          <a:solidFill>
            <a:srgbClr val="FFD025"/>
          </a:solidFill>
          <a:prstDash val="solid"/>
          <a:bevel/>
        </a:ln>
        <a:effectLst/>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2300" u="none" kumimoji="0" normalizeH="0">
            <a:ln>
              <a:noFill/>
            </a:ln>
            <a:solidFill>
              <a:srgbClr val="234E06"/>
            </a:solidFill>
            <a:effectLst/>
            <a:uFillTx/>
            <a:latin typeface="+mn-lt"/>
            <a:ea typeface="+mn-ea"/>
            <a:cs typeface="+mn-cs"/>
            <a:sym typeface="Avenir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D025"/>
          </a:solidFill>
          <a:prstDash val="solid"/>
          <a:bevel/>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2300" u="none" kumimoji="0" normalizeH="0">
            <a:ln>
              <a:noFill/>
            </a:ln>
            <a:solidFill>
              <a:srgbClr val="234E06"/>
            </a:solidFill>
            <a:effectLst/>
            <a:uFillTx/>
            <a:latin typeface="+mn-lt"/>
            <a:ea typeface="+mn-ea"/>
            <a:cs typeface="+mn-cs"/>
            <a:sym typeface="Avenir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