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  <p:sldMasterId id="2147483674" r:id="rId2"/>
  </p:sldMasterIdLst>
  <p:notesMasterIdLst>
    <p:notesMasterId r:id="rId5"/>
  </p:notesMasterIdLst>
  <p:sldIdLst>
    <p:sldId id="256" r:id="rId3"/>
    <p:sldId id="270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9f335b14d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89f335b14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5810250"/>
            <a:ext cx="12192000" cy="104775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12192000" cy="1039813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313" y="301625"/>
            <a:ext cx="1785937" cy="434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2"/>
          <p:cNvGrpSpPr/>
          <p:nvPr/>
        </p:nvGrpSpPr>
        <p:grpSpPr>
          <a:xfrm flipH="1">
            <a:off x="9747251" y="290513"/>
            <a:ext cx="2444750" cy="4706937"/>
            <a:chOff x="3332630" y="290985"/>
            <a:chExt cx="2444471" cy="4706700"/>
          </a:xfrm>
        </p:grpSpPr>
        <p:sp>
          <p:nvSpPr>
            <p:cNvPr id="20" name="Google Shape;20;p2"/>
            <p:cNvSpPr/>
            <p:nvPr/>
          </p:nvSpPr>
          <p:spPr>
            <a:xfrm flipH="1">
              <a:off x="4221529" y="290985"/>
              <a:ext cx="1555572" cy="747674"/>
            </a:xfrm>
            <a:custGeom>
              <a:avLst/>
              <a:gdLst/>
              <a:ahLst/>
              <a:cxnLst/>
              <a:rect l="l" t="t" r="r" b="b"/>
              <a:pathLst>
                <a:path w="3974890" h="1911101" extrusionOk="0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3332630" y="290985"/>
              <a:ext cx="1753987" cy="4706700"/>
            </a:xfrm>
            <a:custGeom>
              <a:avLst/>
              <a:gdLst/>
              <a:ahLst/>
              <a:cxnLst/>
              <a:rect l="l" t="t" r="r" b="b"/>
              <a:pathLst>
                <a:path w="1754021" h="4706699" extrusionOk="0">
                  <a:moveTo>
                    <a:pt x="1754021" y="0"/>
                  </a:moveTo>
                  <a:lnTo>
                    <a:pt x="0" y="0"/>
                  </a:lnTo>
                  <a:lnTo>
                    <a:pt x="1754021" y="4706699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3248025"/>
            <a:ext cx="1868488" cy="3265488"/>
            <a:chOff x="0" y="3248675"/>
            <a:chExt cx="1868703" cy="3265470"/>
          </a:xfrm>
        </p:grpSpPr>
        <p:sp>
          <p:nvSpPr>
            <p:cNvPr id="23" name="Google Shape;23;p2"/>
            <p:cNvSpPr/>
            <p:nvPr/>
          </p:nvSpPr>
          <p:spPr>
            <a:xfrm>
              <a:off x="485831" y="5810886"/>
              <a:ext cx="1382872" cy="703259"/>
            </a:xfrm>
            <a:custGeom>
              <a:avLst/>
              <a:gdLst/>
              <a:ahLst/>
              <a:cxnLst/>
              <a:rect l="l" t="t" r="r" b="b"/>
              <a:pathLst>
                <a:path w="1829113" h="931268" extrusionOk="0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3248675"/>
              <a:ext cx="1216165" cy="3265470"/>
            </a:xfrm>
            <a:custGeom>
              <a:avLst/>
              <a:gdLst/>
              <a:ahLst/>
              <a:cxnLst/>
              <a:rect l="l" t="t" r="r" b="b"/>
              <a:pathLst>
                <a:path w="1216926" h="3265470" extrusionOk="0">
                  <a:moveTo>
                    <a:pt x="0" y="0"/>
                  </a:moveTo>
                  <a:lnTo>
                    <a:pt x="1216926" y="3265470"/>
                  </a:lnTo>
                  <a:lnTo>
                    <a:pt x="0" y="326547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293813" y="2754351"/>
            <a:ext cx="9367024" cy="5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3000"/>
              <a:buFont typeface="Calibri"/>
              <a:buNone/>
              <a:defRPr sz="3000" b="1">
                <a:solidFill>
                  <a:srgbClr val="007D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1"/>
          </p:nvPr>
        </p:nvSpPr>
        <p:spPr>
          <a:xfrm>
            <a:off x="1293813" y="3687309"/>
            <a:ext cx="9367024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D43"/>
              </a:buClr>
              <a:buSzPts val="2000"/>
              <a:buNone/>
              <a:defRPr sz="2000">
                <a:solidFill>
                  <a:srgbClr val="007D4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Photo 1A">
  <p:cSld name="1_Title Slide with Photo 1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1684104" y="5579581"/>
            <a:ext cx="89946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84104" y="6122793"/>
            <a:ext cx="89946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B0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DB0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10117872" y="723782"/>
            <a:ext cx="18168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D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Photo 1B">
  <p:cSld name="1_Title Slide with Photo 1B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684104" y="5579581"/>
            <a:ext cx="89946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684104" y="6122793"/>
            <a:ext cx="89946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B0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DB0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10117872" y="723782"/>
            <a:ext cx="18168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D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1B">
  <p:cSld name="5_Content 1B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754021" y="1406175"/>
            <a:ext cx="98094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754021" y="2096430"/>
            <a:ext cx="9809400" cy="3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744855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D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 2A">
  <p:cSld name="6_Content 2A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338147" y="850917"/>
            <a:ext cx="102699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1338147" y="1505415"/>
            <a:ext cx="10269900" cy="3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7493000" y="22542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D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 2B">
  <p:cSld name="7_Content 2B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8200" y="1505415"/>
            <a:ext cx="10349700" cy="3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30766" y="850917"/>
            <a:ext cx="103572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7073900" y="22542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D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 3A">
  <p:cSld name="8_Content 3A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2230244" y="850917"/>
            <a:ext cx="93777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2230244" y="1505415"/>
            <a:ext cx="9377700" cy="3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7493000" y="22542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D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 3B">
  <p:cSld name="9_Content 3B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602166" y="1505415"/>
            <a:ext cx="9377700" cy="3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602166" y="850917"/>
            <a:ext cx="93777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ftr" idx="11"/>
          </p:nvPr>
        </p:nvSpPr>
        <p:spPr>
          <a:xfrm>
            <a:off x="5127625" y="225425"/>
            <a:ext cx="48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D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 4A">
  <p:cSld name="10_Content 4A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628650" y="1072513"/>
            <a:ext cx="109347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628650" y="1762768"/>
            <a:ext cx="10934700" cy="3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7448550" y="60229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D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 4B">
  <p:cSld name="11_Content 4B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628650" y="1072513"/>
            <a:ext cx="109347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628650" y="1762768"/>
            <a:ext cx="10934700" cy="3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628650" y="60229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D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Image Slide">
  <p:cSld name="12_Imag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losing Slide 1A">
  <p:cSld name="13_Closing Slide 1A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 1B">
  <p:cSld name="14_Title Slide 1B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442009" y="4335599"/>
            <a:ext cx="53079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1B">
  <p:cSld name="5_Content 1B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754021" y="1406175"/>
            <a:ext cx="98094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1754021" y="2096430"/>
            <a:ext cx="9809400" cy="3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ftr" idx="11"/>
          </p:nvPr>
        </p:nvSpPr>
        <p:spPr>
          <a:xfrm>
            <a:off x="744855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D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/>
        </p:nvSpPr>
        <p:spPr>
          <a:xfrm>
            <a:off x="0" y="0"/>
            <a:ext cx="12192000" cy="10398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5825" y="301625"/>
            <a:ext cx="1787525" cy="434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6"/>
          <p:cNvGrpSpPr/>
          <p:nvPr/>
        </p:nvGrpSpPr>
        <p:grpSpPr>
          <a:xfrm>
            <a:off x="-43" y="290526"/>
            <a:ext cx="2444715" cy="4707171"/>
            <a:chOff x="3047999" y="290985"/>
            <a:chExt cx="2444471" cy="4706700"/>
          </a:xfrm>
        </p:grpSpPr>
        <p:sp>
          <p:nvSpPr>
            <p:cNvPr id="141" name="Google Shape;141;p26"/>
            <p:cNvSpPr/>
            <p:nvPr/>
          </p:nvSpPr>
          <p:spPr>
            <a:xfrm flipH="1">
              <a:off x="3932326" y="290985"/>
              <a:ext cx="1560144" cy="750107"/>
            </a:xfrm>
            <a:custGeom>
              <a:avLst/>
              <a:gdLst/>
              <a:ahLst/>
              <a:cxnLst/>
              <a:rect l="l" t="t" r="r" b="b"/>
              <a:pathLst>
                <a:path w="3974890" h="1911101" extrusionOk="0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 flipH="1">
              <a:off x="3047999" y="290986"/>
              <a:ext cx="1754021" cy="4706699"/>
            </a:xfrm>
            <a:custGeom>
              <a:avLst/>
              <a:gdLst/>
              <a:ahLst/>
              <a:cxnLst/>
              <a:rect l="l" t="t" r="r" b="b"/>
              <a:pathLst>
                <a:path w="1754021" h="4706699" extrusionOk="0">
                  <a:moveTo>
                    <a:pt x="1754021" y="0"/>
                  </a:moveTo>
                  <a:lnTo>
                    <a:pt x="0" y="0"/>
                  </a:lnTo>
                  <a:lnTo>
                    <a:pt x="1754021" y="4706699"/>
                  </a:lnTo>
                  <a:lnTo>
                    <a:pt x="1754021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>
            <a:off x="744855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7D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KiIHN0FaQPw" TargetMode="External"/><Relationship Id="rId3" Type="http://schemas.openxmlformats.org/officeDocument/2006/relationships/hyperlink" Target="http://angusreid.org/racism-chinese-canadians-covid19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ctrTitle"/>
          </p:nvPr>
        </p:nvSpPr>
        <p:spPr>
          <a:xfrm>
            <a:off x="935420" y="2209780"/>
            <a:ext cx="10321159" cy="121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4800"/>
              <a:buFont typeface="Calibri"/>
              <a:buNone/>
            </a:pPr>
            <a:r>
              <a:rPr lang="en-US" sz="4800" dirty="0"/>
              <a:t>Conversations on COVID-19: A </a:t>
            </a:r>
            <a:r>
              <a:rPr lang="en-US" sz="4800" dirty="0" err="1"/>
              <a:t>VIRtual</a:t>
            </a:r>
            <a:r>
              <a:rPr lang="en-US" sz="4800" dirty="0"/>
              <a:t> Exchange of Stimulating Studies (VIRESS)</a:t>
            </a:r>
            <a:br>
              <a:rPr lang="en-US" sz="4800" dirty="0"/>
            </a:br>
            <a:endParaRPr sz="1200" dirty="0"/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6323" y="4480373"/>
            <a:ext cx="751393" cy="75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5530" y="4518111"/>
            <a:ext cx="3239551" cy="675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EA5E5-982C-D448-8040-3891380476A5}"/>
              </a:ext>
            </a:extLst>
          </p:cNvPr>
          <p:cNvSpPr txBox="1"/>
          <p:nvPr/>
        </p:nvSpPr>
        <p:spPr>
          <a:xfrm>
            <a:off x="10462846" y="6137031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23,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>
            <a:spLocks noGrp="1"/>
          </p:cNvSpPr>
          <p:nvPr>
            <p:ph type="title"/>
          </p:nvPr>
        </p:nvSpPr>
        <p:spPr>
          <a:xfrm>
            <a:off x="1754175" y="1117050"/>
            <a:ext cx="99606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</a:pPr>
            <a:r>
              <a:rPr lang="en-US"/>
              <a:t>Chinese Canadians’ Experience of Discrimination During COVID-19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</a:pPr>
            <a:r>
              <a:rPr lang="en-US" sz="1800" b="0">
                <a:solidFill>
                  <a:srgbClr val="000000"/>
                </a:solidFill>
              </a:rPr>
              <a:t>Kim Noels et al., Psychology, in collaboration with the Angus Reid Institute</a:t>
            </a:r>
            <a:endParaRPr sz="18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43"/>
              </a:buClr>
              <a:buSzPts val="2400"/>
              <a:buFont typeface="Arial"/>
              <a:buNone/>
            </a:pPr>
            <a:r>
              <a:rPr lang="en-US" sz="1100" b="0" u="sng">
                <a:solidFill>
                  <a:schemeClr val="hlink"/>
                </a:solidFill>
                <a:hlinkClick r:id="rId3"/>
              </a:rPr>
              <a:t>http://angusreid.org/racism-chinese-canadians-covid19/</a:t>
            </a:r>
            <a:endParaRPr b="0">
              <a:solidFill>
                <a:srgbClr val="000000"/>
              </a:solidFill>
            </a:endParaRPr>
          </a:p>
        </p:txBody>
      </p:sp>
      <p:pic>
        <p:nvPicPr>
          <p:cNvPr id="280" name="Google Shape;28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526" y="2163513"/>
            <a:ext cx="3454025" cy="30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2975" y="2190125"/>
            <a:ext cx="4146774" cy="301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50" y="5233725"/>
            <a:ext cx="11887203" cy="145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2988" y="2584002"/>
            <a:ext cx="3306323" cy="168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2" descr="An old fashioned 5 minute silent countdown timer. &#10;&#10;This countdown timer was downloaded from Pixabay and is being used under a public domain license. &#10;&#10; CC0 Public Domain&#10;Free for commercial use &#10;No attribution required &#10;&#10;Pixabay timer download link &#10;https://pixabay.com/en/videos/countdown-counter-clock-time-1941/" title="Classic countdown timer  -  5 Minutes - Silent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400" y="193197"/>
            <a:ext cx="1231825" cy="9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Macintosh PowerPoint</Application>
  <PresentationFormat>Widescreen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Office Theme</vt:lpstr>
      <vt:lpstr>5_Office Theme</vt:lpstr>
      <vt:lpstr>Conversations on COVID-19: A VIRtual Exchange of Stimulating Studies (VIRESS) </vt:lpstr>
      <vt:lpstr>Chinese Canadians’ Experience of Discrimination During COVID-19 Kim Noels et al., Psychology, in collaboration with the Angus Reid Institute http://angusreid.org/racism-chinese-canadians-covid19/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Conversations on COVID-19: A VIRtual Exchange of Stimulating Studies (VIRESS) </dc:title>
  <cp:lastModifiedBy>Wajed El-Halabi</cp:lastModifiedBy>
  <cp:revision>1</cp:revision>
  <dcterms:modified xsi:type="dcterms:W3CDTF">2020-06-24T22:27:08Z</dcterms:modified>
</cp:coreProperties>
</file>